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4" r:id="rId1"/>
  </p:sldMasterIdLst>
  <p:notesMasterIdLst>
    <p:notesMasterId r:id="rId17"/>
  </p:notesMasterIdLst>
  <p:sldIdLst>
    <p:sldId id="256" r:id="rId2"/>
    <p:sldId id="273" r:id="rId3"/>
    <p:sldId id="281" r:id="rId4"/>
    <p:sldId id="282" r:id="rId5"/>
    <p:sldId id="280" r:id="rId6"/>
    <p:sldId id="284" r:id="rId7"/>
    <p:sldId id="279" r:id="rId8"/>
    <p:sldId id="271" r:id="rId9"/>
    <p:sldId id="276" r:id="rId10"/>
    <p:sldId id="277" r:id="rId11"/>
    <p:sldId id="287" r:id="rId12"/>
    <p:sldId id="289" r:id="rId13"/>
    <p:sldId id="290" r:id="rId14"/>
    <p:sldId id="288" r:id="rId15"/>
    <p:sldId id="291" r:id="rId16"/>
  </p:sldIdLst>
  <p:sldSz cx="12192000" cy="6858000"/>
  <p:notesSz cx="6797675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97" d="100"/>
          <a:sy n="97" d="100"/>
        </p:scale>
        <p:origin x="68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Whitmore" userId="ed9cff51cb11df57" providerId="LiveId" clId="{045F64C9-CE8A-41BB-8CEB-93B5DF88D8BC}"/>
    <pc:docChg chg="modSld">
      <pc:chgData name="Amanda Whitmore" userId="ed9cff51cb11df57" providerId="LiveId" clId="{045F64C9-CE8A-41BB-8CEB-93B5DF88D8BC}" dt="2022-05-31T10:38:09.310" v="30" actId="20577"/>
      <pc:docMkLst>
        <pc:docMk/>
      </pc:docMkLst>
      <pc:sldChg chg="modSp mod">
        <pc:chgData name="Amanda Whitmore" userId="ed9cff51cb11df57" providerId="LiveId" clId="{045F64C9-CE8A-41BB-8CEB-93B5DF88D8BC}" dt="2022-05-25T23:05:17.256" v="5" actId="5793"/>
        <pc:sldMkLst>
          <pc:docMk/>
          <pc:sldMk cId="2434700530" sldId="273"/>
        </pc:sldMkLst>
        <pc:spChg chg="mod">
          <ac:chgData name="Amanda Whitmore" userId="ed9cff51cb11df57" providerId="LiveId" clId="{045F64C9-CE8A-41BB-8CEB-93B5DF88D8BC}" dt="2022-05-25T23:05:17.256" v="5" actId="5793"/>
          <ac:spMkLst>
            <pc:docMk/>
            <pc:sldMk cId="2434700530" sldId="273"/>
            <ac:spMk id="3" creationId="{5F6D0CE0-641D-48BF-B8D0-58661320A06F}"/>
          </ac:spMkLst>
        </pc:spChg>
      </pc:sldChg>
      <pc:sldChg chg="modSp mod">
        <pc:chgData name="Amanda Whitmore" userId="ed9cff51cb11df57" providerId="LiveId" clId="{045F64C9-CE8A-41BB-8CEB-93B5DF88D8BC}" dt="2022-05-31T10:38:09.310" v="30" actId="20577"/>
        <pc:sldMkLst>
          <pc:docMk/>
          <pc:sldMk cId="1486186941" sldId="276"/>
        </pc:sldMkLst>
        <pc:spChg chg="mod">
          <ac:chgData name="Amanda Whitmore" userId="ed9cff51cb11df57" providerId="LiveId" clId="{045F64C9-CE8A-41BB-8CEB-93B5DF88D8BC}" dt="2022-05-31T10:38:09.310" v="30" actId="20577"/>
          <ac:spMkLst>
            <pc:docMk/>
            <pc:sldMk cId="1486186941" sldId="276"/>
            <ac:spMk id="2" creationId="{6E6072CB-36E5-4425-B5CC-5693EFB11A70}"/>
          </ac:spMkLst>
        </pc:spChg>
      </pc:sldChg>
    </pc:docChg>
  </pc:docChgLst>
</pc:chgInfo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http://www.rockinfoodandfruitfestival.ie/" TargetMode="External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http://www.rockinfoodandfruitfestival.ie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DA5CAE-6371-49FE-8A7A-ECFEEE1D4DBC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AD4843C-1AAC-4AC9-AFE9-FA0EB3D30CEA}">
      <dgm:prSet/>
      <dgm:spPr/>
      <dgm:t>
        <a:bodyPr/>
        <a:lstStyle/>
        <a:p>
          <a:r>
            <a:rPr lang="en-IE"/>
            <a:t>Food, Music, Family, Community, Connectivity</a:t>
          </a:r>
          <a:endParaRPr lang="en-US"/>
        </a:p>
      </dgm:t>
    </dgm:pt>
    <dgm:pt modelId="{1C16A385-EAB7-45B0-8610-B081597E32F4}" type="parTrans" cxnId="{6B5C4732-B224-4939-BBC9-89A0C3EA0C01}">
      <dgm:prSet/>
      <dgm:spPr/>
      <dgm:t>
        <a:bodyPr/>
        <a:lstStyle/>
        <a:p>
          <a:endParaRPr lang="en-US"/>
        </a:p>
      </dgm:t>
    </dgm:pt>
    <dgm:pt modelId="{E23B0ED8-D8E2-4BE9-8F4B-FD5E2F0FA83F}" type="sibTrans" cxnId="{6B5C4732-B224-4939-BBC9-89A0C3EA0C01}">
      <dgm:prSet/>
      <dgm:spPr/>
      <dgm:t>
        <a:bodyPr/>
        <a:lstStyle/>
        <a:p>
          <a:endParaRPr lang="en-US"/>
        </a:p>
      </dgm:t>
    </dgm:pt>
    <dgm:pt modelId="{A2250334-5B98-460B-9B1F-3CF779343F26}">
      <dgm:prSet/>
      <dgm:spPr/>
      <dgm:t>
        <a:bodyPr/>
        <a:lstStyle/>
        <a:p>
          <a:r>
            <a:rPr lang="en-IE" dirty="0"/>
            <a:t>Building relationships with the wider community by supporting Wexford businesses</a:t>
          </a:r>
          <a:endParaRPr lang="en-US" dirty="0"/>
        </a:p>
      </dgm:t>
    </dgm:pt>
    <dgm:pt modelId="{A37A8D90-E0D3-4B5A-9131-A73F836BC0A5}" type="parTrans" cxnId="{2E8956F2-A433-4F30-BA1C-A65A28FA5C96}">
      <dgm:prSet/>
      <dgm:spPr/>
      <dgm:t>
        <a:bodyPr/>
        <a:lstStyle/>
        <a:p>
          <a:endParaRPr lang="en-US"/>
        </a:p>
      </dgm:t>
    </dgm:pt>
    <dgm:pt modelId="{58476636-E2C7-4E0F-9D16-8470E918B467}" type="sibTrans" cxnId="{2E8956F2-A433-4F30-BA1C-A65A28FA5C96}">
      <dgm:prSet/>
      <dgm:spPr/>
      <dgm:t>
        <a:bodyPr/>
        <a:lstStyle/>
        <a:p>
          <a:endParaRPr lang="en-US"/>
        </a:p>
      </dgm:t>
    </dgm:pt>
    <dgm:pt modelId="{16A690CD-2BC6-44D8-9E6C-62C872582ADC}">
      <dgm:prSet/>
      <dgm:spPr/>
      <dgm:t>
        <a:bodyPr/>
        <a:lstStyle/>
        <a:p>
          <a:r>
            <a:rPr lang="en-IE"/>
            <a:t>Showcasing the best of Wexford and Irish food and craft</a:t>
          </a:r>
          <a:endParaRPr lang="en-US"/>
        </a:p>
      </dgm:t>
    </dgm:pt>
    <dgm:pt modelId="{3C0B49C7-89AF-4A34-A566-139B9565B836}" type="parTrans" cxnId="{4590A628-E42A-4702-88C9-CCEB0EE9DCD8}">
      <dgm:prSet/>
      <dgm:spPr/>
      <dgm:t>
        <a:bodyPr/>
        <a:lstStyle/>
        <a:p>
          <a:endParaRPr lang="en-US"/>
        </a:p>
      </dgm:t>
    </dgm:pt>
    <dgm:pt modelId="{3D61FBEF-39EB-4416-BAA9-6564F72248C7}" type="sibTrans" cxnId="{4590A628-E42A-4702-88C9-CCEB0EE9DCD8}">
      <dgm:prSet/>
      <dgm:spPr/>
      <dgm:t>
        <a:bodyPr/>
        <a:lstStyle/>
        <a:p>
          <a:endParaRPr lang="en-US"/>
        </a:p>
      </dgm:t>
    </dgm:pt>
    <dgm:pt modelId="{3FB6663C-2903-4405-9D8D-13F91449BA79}">
      <dgm:prSet/>
      <dgm:spPr/>
      <dgm:t>
        <a:bodyPr/>
        <a:lstStyle/>
        <a:p>
          <a:r>
            <a:rPr lang="en-IE"/>
            <a:t>Community engagement through enlisting volunteers from all ages</a:t>
          </a:r>
          <a:endParaRPr lang="en-US"/>
        </a:p>
      </dgm:t>
    </dgm:pt>
    <dgm:pt modelId="{55CC4FBF-3431-40C7-9AE7-45231C04945D}" type="parTrans" cxnId="{EF86BD07-5F5B-48CB-BB4C-308600FAE79F}">
      <dgm:prSet/>
      <dgm:spPr/>
      <dgm:t>
        <a:bodyPr/>
        <a:lstStyle/>
        <a:p>
          <a:endParaRPr lang="en-US"/>
        </a:p>
      </dgm:t>
    </dgm:pt>
    <dgm:pt modelId="{AB5E8987-EA2B-4F8A-A2F6-DDCA76ECCEB2}" type="sibTrans" cxnId="{EF86BD07-5F5B-48CB-BB4C-308600FAE79F}">
      <dgm:prSet/>
      <dgm:spPr/>
      <dgm:t>
        <a:bodyPr/>
        <a:lstStyle/>
        <a:p>
          <a:endParaRPr lang="en-US"/>
        </a:p>
      </dgm:t>
    </dgm:pt>
    <dgm:pt modelId="{159C6E70-77FC-4077-8329-838E4ADF953B}">
      <dgm:prSet/>
      <dgm:spPr/>
      <dgm:t>
        <a:bodyPr/>
        <a:lstStyle/>
        <a:p>
          <a:r>
            <a:rPr lang="en-IE"/>
            <a:t>Family workshops and entertainment for children right up to 100 years of age</a:t>
          </a:r>
          <a:endParaRPr lang="en-US"/>
        </a:p>
      </dgm:t>
    </dgm:pt>
    <dgm:pt modelId="{74F7697A-4548-4BDD-A80D-17FF8DAF329C}" type="parTrans" cxnId="{FAC2841A-6A82-4125-BEDF-50D0170BFE58}">
      <dgm:prSet/>
      <dgm:spPr/>
      <dgm:t>
        <a:bodyPr/>
        <a:lstStyle/>
        <a:p>
          <a:endParaRPr lang="en-US"/>
        </a:p>
      </dgm:t>
    </dgm:pt>
    <dgm:pt modelId="{DC0E02FC-AA55-4EB9-A550-CF40BA884AA5}" type="sibTrans" cxnId="{FAC2841A-6A82-4125-BEDF-50D0170BFE58}">
      <dgm:prSet/>
      <dgm:spPr/>
      <dgm:t>
        <a:bodyPr/>
        <a:lstStyle/>
        <a:p>
          <a:endParaRPr lang="en-US"/>
        </a:p>
      </dgm:t>
    </dgm:pt>
    <dgm:pt modelId="{BF27A633-22BD-4293-9B28-E217AB57346D}" type="pres">
      <dgm:prSet presAssocID="{FEDA5CAE-6371-49FE-8A7A-ECFEEE1D4DBC}" presName="vert0" presStyleCnt="0">
        <dgm:presLayoutVars>
          <dgm:dir/>
          <dgm:animOne val="branch"/>
          <dgm:animLvl val="lvl"/>
        </dgm:presLayoutVars>
      </dgm:prSet>
      <dgm:spPr/>
    </dgm:pt>
    <dgm:pt modelId="{0011A84D-4302-40F9-BBCA-6D2EB1CA302F}" type="pres">
      <dgm:prSet presAssocID="{2AD4843C-1AAC-4AC9-AFE9-FA0EB3D30CEA}" presName="thickLine" presStyleLbl="alignNode1" presStyleIdx="0" presStyleCnt="5"/>
      <dgm:spPr/>
    </dgm:pt>
    <dgm:pt modelId="{A8C69389-B8E5-4564-BC28-FB9E81848382}" type="pres">
      <dgm:prSet presAssocID="{2AD4843C-1AAC-4AC9-AFE9-FA0EB3D30CEA}" presName="horz1" presStyleCnt="0"/>
      <dgm:spPr/>
    </dgm:pt>
    <dgm:pt modelId="{A8313C11-4690-4E80-BDDB-2E12120713A5}" type="pres">
      <dgm:prSet presAssocID="{2AD4843C-1AAC-4AC9-AFE9-FA0EB3D30CEA}" presName="tx1" presStyleLbl="revTx" presStyleIdx="0" presStyleCnt="5"/>
      <dgm:spPr/>
    </dgm:pt>
    <dgm:pt modelId="{0C113234-A2FB-4290-B5E3-CDD0CFD6EC25}" type="pres">
      <dgm:prSet presAssocID="{2AD4843C-1AAC-4AC9-AFE9-FA0EB3D30CEA}" presName="vert1" presStyleCnt="0"/>
      <dgm:spPr/>
    </dgm:pt>
    <dgm:pt modelId="{03A4F181-CDD1-4FDC-82E1-CCD11EF79CDB}" type="pres">
      <dgm:prSet presAssocID="{A2250334-5B98-460B-9B1F-3CF779343F26}" presName="thickLine" presStyleLbl="alignNode1" presStyleIdx="1" presStyleCnt="5"/>
      <dgm:spPr/>
    </dgm:pt>
    <dgm:pt modelId="{0F714426-DCE9-4109-90D0-1672C17D21D5}" type="pres">
      <dgm:prSet presAssocID="{A2250334-5B98-460B-9B1F-3CF779343F26}" presName="horz1" presStyleCnt="0"/>
      <dgm:spPr/>
    </dgm:pt>
    <dgm:pt modelId="{7B7DD063-A314-4E2B-ADD4-74A79A434BD6}" type="pres">
      <dgm:prSet presAssocID="{A2250334-5B98-460B-9B1F-3CF779343F26}" presName="tx1" presStyleLbl="revTx" presStyleIdx="1" presStyleCnt="5"/>
      <dgm:spPr/>
    </dgm:pt>
    <dgm:pt modelId="{153B21E8-9473-49EC-885A-E49DA1640FAE}" type="pres">
      <dgm:prSet presAssocID="{A2250334-5B98-460B-9B1F-3CF779343F26}" presName="vert1" presStyleCnt="0"/>
      <dgm:spPr/>
    </dgm:pt>
    <dgm:pt modelId="{3ECFFB3E-AF0B-4B27-A92A-1078A983D50D}" type="pres">
      <dgm:prSet presAssocID="{16A690CD-2BC6-44D8-9E6C-62C872582ADC}" presName="thickLine" presStyleLbl="alignNode1" presStyleIdx="2" presStyleCnt="5"/>
      <dgm:spPr/>
    </dgm:pt>
    <dgm:pt modelId="{2C5DD100-D96E-4247-8E1B-97CBF0C6A475}" type="pres">
      <dgm:prSet presAssocID="{16A690CD-2BC6-44D8-9E6C-62C872582ADC}" presName="horz1" presStyleCnt="0"/>
      <dgm:spPr/>
    </dgm:pt>
    <dgm:pt modelId="{31712264-3EC8-44D9-B36F-EC40BFDC1007}" type="pres">
      <dgm:prSet presAssocID="{16A690CD-2BC6-44D8-9E6C-62C872582ADC}" presName="tx1" presStyleLbl="revTx" presStyleIdx="2" presStyleCnt="5"/>
      <dgm:spPr/>
    </dgm:pt>
    <dgm:pt modelId="{61BFFD33-1BF7-45E7-B49B-46A8B65B29AE}" type="pres">
      <dgm:prSet presAssocID="{16A690CD-2BC6-44D8-9E6C-62C872582ADC}" presName="vert1" presStyleCnt="0"/>
      <dgm:spPr/>
    </dgm:pt>
    <dgm:pt modelId="{666C358F-314B-4C57-9B53-4A3ED485561F}" type="pres">
      <dgm:prSet presAssocID="{3FB6663C-2903-4405-9D8D-13F91449BA79}" presName="thickLine" presStyleLbl="alignNode1" presStyleIdx="3" presStyleCnt="5"/>
      <dgm:spPr/>
    </dgm:pt>
    <dgm:pt modelId="{56198E75-0F04-419A-9E51-9453215FD3DF}" type="pres">
      <dgm:prSet presAssocID="{3FB6663C-2903-4405-9D8D-13F91449BA79}" presName="horz1" presStyleCnt="0"/>
      <dgm:spPr/>
    </dgm:pt>
    <dgm:pt modelId="{5B4ED9B8-09C1-448F-9A7A-A81C17B4AC7F}" type="pres">
      <dgm:prSet presAssocID="{3FB6663C-2903-4405-9D8D-13F91449BA79}" presName="tx1" presStyleLbl="revTx" presStyleIdx="3" presStyleCnt="5"/>
      <dgm:spPr/>
    </dgm:pt>
    <dgm:pt modelId="{603CB4FA-0583-40BC-B434-732C1FAEC15B}" type="pres">
      <dgm:prSet presAssocID="{3FB6663C-2903-4405-9D8D-13F91449BA79}" presName="vert1" presStyleCnt="0"/>
      <dgm:spPr/>
    </dgm:pt>
    <dgm:pt modelId="{A1F2FBED-DAAF-4CF1-8326-B5994D13D55B}" type="pres">
      <dgm:prSet presAssocID="{159C6E70-77FC-4077-8329-838E4ADF953B}" presName="thickLine" presStyleLbl="alignNode1" presStyleIdx="4" presStyleCnt="5"/>
      <dgm:spPr/>
    </dgm:pt>
    <dgm:pt modelId="{03F321ED-BDDD-4297-B1B6-B8B7D6C1615C}" type="pres">
      <dgm:prSet presAssocID="{159C6E70-77FC-4077-8329-838E4ADF953B}" presName="horz1" presStyleCnt="0"/>
      <dgm:spPr/>
    </dgm:pt>
    <dgm:pt modelId="{56F2EB39-9222-45B2-B3FD-925F569C002A}" type="pres">
      <dgm:prSet presAssocID="{159C6E70-77FC-4077-8329-838E4ADF953B}" presName="tx1" presStyleLbl="revTx" presStyleIdx="4" presStyleCnt="5"/>
      <dgm:spPr/>
    </dgm:pt>
    <dgm:pt modelId="{DF9EB686-7AA9-488B-8696-5334B7794A22}" type="pres">
      <dgm:prSet presAssocID="{159C6E70-77FC-4077-8329-838E4ADF953B}" presName="vert1" presStyleCnt="0"/>
      <dgm:spPr/>
    </dgm:pt>
  </dgm:ptLst>
  <dgm:cxnLst>
    <dgm:cxn modelId="{EF86BD07-5F5B-48CB-BB4C-308600FAE79F}" srcId="{FEDA5CAE-6371-49FE-8A7A-ECFEEE1D4DBC}" destId="{3FB6663C-2903-4405-9D8D-13F91449BA79}" srcOrd="3" destOrd="0" parTransId="{55CC4FBF-3431-40C7-9AE7-45231C04945D}" sibTransId="{AB5E8987-EA2B-4F8A-A2F6-DDCA76ECCEB2}"/>
    <dgm:cxn modelId="{1AC1190C-2705-421F-861E-D9152AF10D86}" type="presOf" srcId="{A2250334-5B98-460B-9B1F-3CF779343F26}" destId="{7B7DD063-A314-4E2B-ADD4-74A79A434BD6}" srcOrd="0" destOrd="0" presId="urn:microsoft.com/office/officeart/2008/layout/LinedList"/>
    <dgm:cxn modelId="{FAC2841A-6A82-4125-BEDF-50D0170BFE58}" srcId="{FEDA5CAE-6371-49FE-8A7A-ECFEEE1D4DBC}" destId="{159C6E70-77FC-4077-8329-838E4ADF953B}" srcOrd="4" destOrd="0" parTransId="{74F7697A-4548-4BDD-A80D-17FF8DAF329C}" sibTransId="{DC0E02FC-AA55-4EB9-A550-CF40BA884AA5}"/>
    <dgm:cxn modelId="{4590A628-E42A-4702-88C9-CCEB0EE9DCD8}" srcId="{FEDA5CAE-6371-49FE-8A7A-ECFEEE1D4DBC}" destId="{16A690CD-2BC6-44D8-9E6C-62C872582ADC}" srcOrd="2" destOrd="0" parTransId="{3C0B49C7-89AF-4A34-A566-139B9565B836}" sibTransId="{3D61FBEF-39EB-4416-BAA9-6564F72248C7}"/>
    <dgm:cxn modelId="{DE704232-516F-4EC3-9CC7-CDEF37963F4B}" type="presOf" srcId="{2AD4843C-1AAC-4AC9-AFE9-FA0EB3D30CEA}" destId="{A8313C11-4690-4E80-BDDB-2E12120713A5}" srcOrd="0" destOrd="0" presId="urn:microsoft.com/office/officeart/2008/layout/LinedList"/>
    <dgm:cxn modelId="{6B5C4732-B224-4939-BBC9-89A0C3EA0C01}" srcId="{FEDA5CAE-6371-49FE-8A7A-ECFEEE1D4DBC}" destId="{2AD4843C-1AAC-4AC9-AFE9-FA0EB3D30CEA}" srcOrd="0" destOrd="0" parTransId="{1C16A385-EAB7-45B0-8610-B081597E32F4}" sibTransId="{E23B0ED8-D8E2-4BE9-8F4B-FD5E2F0FA83F}"/>
    <dgm:cxn modelId="{6B848E3E-35BD-4C99-A991-A8A318B3CBCD}" type="presOf" srcId="{16A690CD-2BC6-44D8-9E6C-62C872582ADC}" destId="{31712264-3EC8-44D9-B36F-EC40BFDC1007}" srcOrd="0" destOrd="0" presId="urn:microsoft.com/office/officeart/2008/layout/LinedList"/>
    <dgm:cxn modelId="{878450A2-59B0-47C6-A427-9CDE2CCBF8E4}" type="presOf" srcId="{FEDA5CAE-6371-49FE-8A7A-ECFEEE1D4DBC}" destId="{BF27A633-22BD-4293-9B28-E217AB57346D}" srcOrd="0" destOrd="0" presId="urn:microsoft.com/office/officeart/2008/layout/LinedList"/>
    <dgm:cxn modelId="{BFC28AAF-DE8E-42D4-8354-9FD18860FE96}" type="presOf" srcId="{159C6E70-77FC-4077-8329-838E4ADF953B}" destId="{56F2EB39-9222-45B2-B3FD-925F569C002A}" srcOrd="0" destOrd="0" presId="urn:microsoft.com/office/officeart/2008/layout/LinedList"/>
    <dgm:cxn modelId="{6EC759E9-367D-42CB-A9DD-CC4FE4E35BB9}" type="presOf" srcId="{3FB6663C-2903-4405-9D8D-13F91449BA79}" destId="{5B4ED9B8-09C1-448F-9A7A-A81C17B4AC7F}" srcOrd="0" destOrd="0" presId="urn:microsoft.com/office/officeart/2008/layout/LinedList"/>
    <dgm:cxn modelId="{2E8956F2-A433-4F30-BA1C-A65A28FA5C96}" srcId="{FEDA5CAE-6371-49FE-8A7A-ECFEEE1D4DBC}" destId="{A2250334-5B98-460B-9B1F-3CF779343F26}" srcOrd="1" destOrd="0" parTransId="{A37A8D90-E0D3-4B5A-9131-A73F836BC0A5}" sibTransId="{58476636-E2C7-4E0F-9D16-8470E918B467}"/>
    <dgm:cxn modelId="{1413C061-48D5-4CF5-9FF1-402967A59E7D}" type="presParOf" srcId="{BF27A633-22BD-4293-9B28-E217AB57346D}" destId="{0011A84D-4302-40F9-BBCA-6D2EB1CA302F}" srcOrd="0" destOrd="0" presId="urn:microsoft.com/office/officeart/2008/layout/LinedList"/>
    <dgm:cxn modelId="{202AA54A-C6D9-474E-A673-79D5DD4D69AD}" type="presParOf" srcId="{BF27A633-22BD-4293-9B28-E217AB57346D}" destId="{A8C69389-B8E5-4564-BC28-FB9E81848382}" srcOrd="1" destOrd="0" presId="urn:microsoft.com/office/officeart/2008/layout/LinedList"/>
    <dgm:cxn modelId="{806E88DB-1BA9-415F-A8C9-704F173A0225}" type="presParOf" srcId="{A8C69389-B8E5-4564-BC28-FB9E81848382}" destId="{A8313C11-4690-4E80-BDDB-2E12120713A5}" srcOrd="0" destOrd="0" presId="urn:microsoft.com/office/officeart/2008/layout/LinedList"/>
    <dgm:cxn modelId="{8D2B745D-6637-42AC-9354-05B8DC068F40}" type="presParOf" srcId="{A8C69389-B8E5-4564-BC28-FB9E81848382}" destId="{0C113234-A2FB-4290-B5E3-CDD0CFD6EC25}" srcOrd="1" destOrd="0" presId="urn:microsoft.com/office/officeart/2008/layout/LinedList"/>
    <dgm:cxn modelId="{9ACFF712-64D2-4D7A-BC13-E33BACADDE4F}" type="presParOf" srcId="{BF27A633-22BD-4293-9B28-E217AB57346D}" destId="{03A4F181-CDD1-4FDC-82E1-CCD11EF79CDB}" srcOrd="2" destOrd="0" presId="urn:microsoft.com/office/officeart/2008/layout/LinedList"/>
    <dgm:cxn modelId="{E9C9A82E-3697-4B56-8430-38948AFDB902}" type="presParOf" srcId="{BF27A633-22BD-4293-9B28-E217AB57346D}" destId="{0F714426-DCE9-4109-90D0-1672C17D21D5}" srcOrd="3" destOrd="0" presId="urn:microsoft.com/office/officeart/2008/layout/LinedList"/>
    <dgm:cxn modelId="{E5F8E99F-16A7-45A0-ADE5-FEF13CC69461}" type="presParOf" srcId="{0F714426-DCE9-4109-90D0-1672C17D21D5}" destId="{7B7DD063-A314-4E2B-ADD4-74A79A434BD6}" srcOrd="0" destOrd="0" presId="urn:microsoft.com/office/officeart/2008/layout/LinedList"/>
    <dgm:cxn modelId="{5BDF0163-6042-40C9-B4A3-544F3904F89B}" type="presParOf" srcId="{0F714426-DCE9-4109-90D0-1672C17D21D5}" destId="{153B21E8-9473-49EC-885A-E49DA1640FAE}" srcOrd="1" destOrd="0" presId="urn:microsoft.com/office/officeart/2008/layout/LinedList"/>
    <dgm:cxn modelId="{F5F70B0C-A508-4D7E-9159-C702AD7C77D0}" type="presParOf" srcId="{BF27A633-22BD-4293-9B28-E217AB57346D}" destId="{3ECFFB3E-AF0B-4B27-A92A-1078A983D50D}" srcOrd="4" destOrd="0" presId="urn:microsoft.com/office/officeart/2008/layout/LinedList"/>
    <dgm:cxn modelId="{CC27EA1A-830D-46F7-BD2F-5C2295F916F8}" type="presParOf" srcId="{BF27A633-22BD-4293-9B28-E217AB57346D}" destId="{2C5DD100-D96E-4247-8E1B-97CBF0C6A475}" srcOrd="5" destOrd="0" presId="urn:microsoft.com/office/officeart/2008/layout/LinedList"/>
    <dgm:cxn modelId="{219471F0-C045-4AA8-8E8C-15B63A0FBDD0}" type="presParOf" srcId="{2C5DD100-D96E-4247-8E1B-97CBF0C6A475}" destId="{31712264-3EC8-44D9-B36F-EC40BFDC1007}" srcOrd="0" destOrd="0" presId="urn:microsoft.com/office/officeart/2008/layout/LinedList"/>
    <dgm:cxn modelId="{939AACEE-C5F7-4AC6-A9B2-27621FD3CEA9}" type="presParOf" srcId="{2C5DD100-D96E-4247-8E1B-97CBF0C6A475}" destId="{61BFFD33-1BF7-45E7-B49B-46A8B65B29AE}" srcOrd="1" destOrd="0" presId="urn:microsoft.com/office/officeart/2008/layout/LinedList"/>
    <dgm:cxn modelId="{EE4FFA8F-274C-417E-9013-BA446B177580}" type="presParOf" srcId="{BF27A633-22BD-4293-9B28-E217AB57346D}" destId="{666C358F-314B-4C57-9B53-4A3ED485561F}" srcOrd="6" destOrd="0" presId="urn:microsoft.com/office/officeart/2008/layout/LinedList"/>
    <dgm:cxn modelId="{98CFC49D-359C-4645-87BA-F2F96CD28C96}" type="presParOf" srcId="{BF27A633-22BD-4293-9B28-E217AB57346D}" destId="{56198E75-0F04-419A-9E51-9453215FD3DF}" srcOrd="7" destOrd="0" presId="urn:microsoft.com/office/officeart/2008/layout/LinedList"/>
    <dgm:cxn modelId="{3947B6A6-89DC-43F1-8E64-1746AB4D78F2}" type="presParOf" srcId="{56198E75-0F04-419A-9E51-9453215FD3DF}" destId="{5B4ED9B8-09C1-448F-9A7A-A81C17B4AC7F}" srcOrd="0" destOrd="0" presId="urn:microsoft.com/office/officeart/2008/layout/LinedList"/>
    <dgm:cxn modelId="{A96B4977-BF98-419E-9C94-E3DEB42FAF45}" type="presParOf" srcId="{56198E75-0F04-419A-9E51-9453215FD3DF}" destId="{603CB4FA-0583-40BC-B434-732C1FAEC15B}" srcOrd="1" destOrd="0" presId="urn:microsoft.com/office/officeart/2008/layout/LinedList"/>
    <dgm:cxn modelId="{3C41B07A-F09C-4C4D-BD3F-928422C9B14C}" type="presParOf" srcId="{BF27A633-22BD-4293-9B28-E217AB57346D}" destId="{A1F2FBED-DAAF-4CF1-8326-B5994D13D55B}" srcOrd="8" destOrd="0" presId="urn:microsoft.com/office/officeart/2008/layout/LinedList"/>
    <dgm:cxn modelId="{F19C705E-903E-43B3-947D-845B4CFCFB90}" type="presParOf" srcId="{BF27A633-22BD-4293-9B28-E217AB57346D}" destId="{03F321ED-BDDD-4297-B1B6-B8B7D6C1615C}" srcOrd="9" destOrd="0" presId="urn:microsoft.com/office/officeart/2008/layout/LinedList"/>
    <dgm:cxn modelId="{D3DE92CF-1727-49E7-9DFC-2B2E08815AAB}" type="presParOf" srcId="{03F321ED-BDDD-4297-B1B6-B8B7D6C1615C}" destId="{56F2EB39-9222-45B2-B3FD-925F569C002A}" srcOrd="0" destOrd="0" presId="urn:microsoft.com/office/officeart/2008/layout/LinedList"/>
    <dgm:cxn modelId="{FED71DCC-57A3-441D-B96F-0A05595B888E}" type="presParOf" srcId="{03F321ED-BDDD-4297-B1B6-B8B7D6C1615C}" destId="{DF9EB686-7AA9-488B-8696-5334B7794A2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FA8632-3A45-4105-BBAD-80CB70990B6C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ADB0264-E4A0-4894-A0FA-23EF4C7CD3C1}">
      <dgm:prSet/>
      <dgm:spPr/>
      <dgm:t>
        <a:bodyPr/>
        <a:lstStyle/>
        <a:p>
          <a:r>
            <a:rPr lang="en-IE"/>
            <a:t>Naming Rights on Main Stage &amp; Dancefloor</a:t>
          </a:r>
          <a:endParaRPr lang="en-US"/>
        </a:p>
      </dgm:t>
    </dgm:pt>
    <dgm:pt modelId="{ED3D69F2-07B1-4062-9F40-864199014EB3}" type="parTrans" cxnId="{D5BBAEDC-B72B-4E25-992C-991FBD9CBD44}">
      <dgm:prSet/>
      <dgm:spPr/>
      <dgm:t>
        <a:bodyPr/>
        <a:lstStyle/>
        <a:p>
          <a:endParaRPr lang="en-US"/>
        </a:p>
      </dgm:t>
    </dgm:pt>
    <dgm:pt modelId="{52337BF2-FB04-42DD-ABBB-1FCC5EEEFE49}" type="sibTrans" cxnId="{D5BBAEDC-B72B-4E25-992C-991FBD9CBD44}">
      <dgm:prSet/>
      <dgm:spPr/>
      <dgm:t>
        <a:bodyPr/>
        <a:lstStyle/>
        <a:p>
          <a:endParaRPr lang="en-US"/>
        </a:p>
      </dgm:t>
    </dgm:pt>
    <dgm:pt modelId="{37EC7EEB-52A3-4D03-B99A-9B10919C3B69}">
      <dgm:prSet/>
      <dgm:spPr/>
      <dgm:t>
        <a:bodyPr/>
        <a:lstStyle/>
        <a:p>
          <a:r>
            <a:rPr lang="en-IE"/>
            <a:t>Mentions by the musicians throughout the weekend</a:t>
          </a:r>
          <a:endParaRPr lang="en-US"/>
        </a:p>
      </dgm:t>
    </dgm:pt>
    <dgm:pt modelId="{B4BAAFC3-5053-4AAF-AF11-1A3F31781640}" type="parTrans" cxnId="{F99CD3A6-3B38-4285-A2B0-BD247B7FFA97}">
      <dgm:prSet/>
      <dgm:spPr/>
      <dgm:t>
        <a:bodyPr/>
        <a:lstStyle/>
        <a:p>
          <a:endParaRPr lang="en-US"/>
        </a:p>
      </dgm:t>
    </dgm:pt>
    <dgm:pt modelId="{82D26107-7046-425C-96EF-F6BEAB9DEB9A}" type="sibTrans" cxnId="{F99CD3A6-3B38-4285-A2B0-BD247B7FFA97}">
      <dgm:prSet/>
      <dgm:spPr/>
      <dgm:t>
        <a:bodyPr/>
        <a:lstStyle/>
        <a:p>
          <a:endParaRPr lang="en-US"/>
        </a:p>
      </dgm:t>
    </dgm:pt>
    <dgm:pt modelId="{02653BBA-AC01-4520-BEA9-049022AA3903}">
      <dgm:prSet/>
      <dgm:spPr/>
      <dgm:t>
        <a:bodyPr/>
        <a:lstStyle/>
        <a:p>
          <a:r>
            <a:rPr lang="en-IE"/>
            <a:t>Exclusive branding on Main Stage</a:t>
          </a:r>
          <a:endParaRPr lang="en-US"/>
        </a:p>
      </dgm:t>
    </dgm:pt>
    <dgm:pt modelId="{DA0A50CE-3757-4659-8BE2-E7075A51F255}" type="parTrans" cxnId="{F0777A36-55B5-4C76-9A5A-64BBBA965C3F}">
      <dgm:prSet/>
      <dgm:spPr/>
      <dgm:t>
        <a:bodyPr/>
        <a:lstStyle/>
        <a:p>
          <a:endParaRPr lang="en-US"/>
        </a:p>
      </dgm:t>
    </dgm:pt>
    <dgm:pt modelId="{D4F4BF84-75ED-4792-B6F0-AF639DF03234}" type="sibTrans" cxnId="{F0777A36-55B5-4C76-9A5A-64BBBA965C3F}">
      <dgm:prSet/>
      <dgm:spPr/>
      <dgm:t>
        <a:bodyPr/>
        <a:lstStyle/>
        <a:p>
          <a:endParaRPr lang="en-US"/>
        </a:p>
      </dgm:t>
    </dgm:pt>
    <dgm:pt modelId="{BC78AE82-B954-4E3A-BA42-B5AFD3108402}">
      <dgm:prSet/>
      <dgm:spPr/>
      <dgm:t>
        <a:bodyPr/>
        <a:lstStyle/>
        <a:p>
          <a:r>
            <a:rPr lang="en-IE"/>
            <a:t>Branding inside Drinks Tent in Market Square</a:t>
          </a:r>
          <a:endParaRPr lang="en-US"/>
        </a:p>
      </dgm:t>
    </dgm:pt>
    <dgm:pt modelId="{FF883A64-40F9-4008-9C51-5D635F7F1435}" type="parTrans" cxnId="{7510058C-A8C8-4D1F-80D8-3B9DEEEAE488}">
      <dgm:prSet/>
      <dgm:spPr/>
      <dgm:t>
        <a:bodyPr/>
        <a:lstStyle/>
        <a:p>
          <a:endParaRPr lang="en-US"/>
        </a:p>
      </dgm:t>
    </dgm:pt>
    <dgm:pt modelId="{8A21CB26-AB0B-4A0B-B429-95E44825BCE7}" type="sibTrans" cxnId="{7510058C-A8C8-4D1F-80D8-3B9DEEEAE488}">
      <dgm:prSet/>
      <dgm:spPr/>
      <dgm:t>
        <a:bodyPr/>
        <a:lstStyle/>
        <a:p>
          <a:endParaRPr lang="en-US"/>
        </a:p>
      </dgm:t>
    </dgm:pt>
    <dgm:pt modelId="{58A6EE2C-D838-4FC9-B7F9-D18CAA28690B}">
      <dgm:prSet/>
      <dgm:spPr/>
      <dgm:t>
        <a:bodyPr/>
        <a:lstStyle/>
        <a:p>
          <a:r>
            <a:rPr lang="en-IE" dirty="0"/>
            <a:t>Exclusive branding of pre festival event in The Bailey Bar over the June Bank Holiday Weekend</a:t>
          </a:r>
          <a:endParaRPr lang="en-US" dirty="0"/>
        </a:p>
      </dgm:t>
    </dgm:pt>
    <dgm:pt modelId="{01772BDA-208A-4865-B745-963AC760AA2B}" type="parTrans" cxnId="{F1394890-F822-43AF-8AC4-6F81875A5447}">
      <dgm:prSet/>
      <dgm:spPr/>
      <dgm:t>
        <a:bodyPr/>
        <a:lstStyle/>
        <a:p>
          <a:endParaRPr lang="en-US"/>
        </a:p>
      </dgm:t>
    </dgm:pt>
    <dgm:pt modelId="{5BFC5FBB-0421-4963-9735-324639992531}" type="sibTrans" cxnId="{F1394890-F822-43AF-8AC4-6F81875A5447}">
      <dgm:prSet/>
      <dgm:spPr/>
      <dgm:t>
        <a:bodyPr/>
        <a:lstStyle/>
        <a:p>
          <a:endParaRPr lang="en-US"/>
        </a:p>
      </dgm:t>
    </dgm:pt>
    <dgm:pt modelId="{BBC177DD-AF55-4568-953B-FBCDB5F4ED9E}">
      <dgm:prSet/>
      <dgm:spPr/>
      <dgm:t>
        <a:bodyPr/>
        <a:lstStyle/>
        <a:p>
          <a:r>
            <a:rPr lang="en-IE"/>
            <a:t>Brand included in all media interviews, signage and marketing collateral</a:t>
          </a:r>
          <a:endParaRPr lang="en-US"/>
        </a:p>
      </dgm:t>
    </dgm:pt>
    <dgm:pt modelId="{0AB7A04E-5161-4026-AF32-5D7E2CCA99C8}" type="parTrans" cxnId="{2F2E5439-A9F9-4B24-9A57-D2DF51394A1C}">
      <dgm:prSet/>
      <dgm:spPr/>
      <dgm:t>
        <a:bodyPr/>
        <a:lstStyle/>
        <a:p>
          <a:endParaRPr lang="en-US"/>
        </a:p>
      </dgm:t>
    </dgm:pt>
    <dgm:pt modelId="{379020CE-9901-495D-96F6-5BC96D923A99}" type="sibTrans" cxnId="{2F2E5439-A9F9-4B24-9A57-D2DF51394A1C}">
      <dgm:prSet/>
      <dgm:spPr/>
      <dgm:t>
        <a:bodyPr/>
        <a:lstStyle/>
        <a:p>
          <a:endParaRPr lang="en-US"/>
        </a:p>
      </dgm:t>
    </dgm:pt>
    <dgm:pt modelId="{5A838A3A-AF94-424B-A17E-B89250B25660}">
      <dgm:prSet/>
      <dgm:spPr/>
      <dgm:t>
        <a:bodyPr/>
        <a:lstStyle/>
        <a:p>
          <a:r>
            <a:rPr lang="en-IE"/>
            <a:t>Brand presence on Web &amp; Social Media Channels</a:t>
          </a:r>
          <a:endParaRPr lang="en-US"/>
        </a:p>
      </dgm:t>
    </dgm:pt>
    <dgm:pt modelId="{B9643CB4-C151-429C-8B86-171B8E584C41}" type="parTrans" cxnId="{2B0DAC04-FE3E-4359-B972-6EEFA02A88C9}">
      <dgm:prSet/>
      <dgm:spPr/>
      <dgm:t>
        <a:bodyPr/>
        <a:lstStyle/>
        <a:p>
          <a:endParaRPr lang="en-US"/>
        </a:p>
      </dgm:t>
    </dgm:pt>
    <dgm:pt modelId="{7801AAC1-A40F-4C58-B4A4-DDCCF3EBF8A2}" type="sibTrans" cxnId="{2B0DAC04-FE3E-4359-B972-6EEFA02A88C9}">
      <dgm:prSet/>
      <dgm:spPr/>
      <dgm:t>
        <a:bodyPr/>
        <a:lstStyle/>
        <a:p>
          <a:endParaRPr lang="en-US"/>
        </a:p>
      </dgm:t>
    </dgm:pt>
    <dgm:pt modelId="{862E9D96-A819-4FF2-A8B6-4F1F786FAD92}">
      <dgm:prSet/>
      <dgm:spPr/>
      <dgm:t>
        <a:bodyPr/>
        <a:lstStyle/>
        <a:p>
          <a:r>
            <a:rPr lang="en-IE"/>
            <a:t>Photo opportunity for media at festival launch</a:t>
          </a:r>
          <a:endParaRPr lang="en-US"/>
        </a:p>
      </dgm:t>
    </dgm:pt>
    <dgm:pt modelId="{72E58B5C-5C9A-465D-A1EF-A47205D9AA14}" type="parTrans" cxnId="{9A9AD2E6-2870-405E-B630-37901131D90A}">
      <dgm:prSet/>
      <dgm:spPr/>
      <dgm:t>
        <a:bodyPr/>
        <a:lstStyle/>
        <a:p>
          <a:endParaRPr lang="en-US"/>
        </a:p>
      </dgm:t>
    </dgm:pt>
    <dgm:pt modelId="{CFAD5349-C2CF-4CDA-8767-AB918DCAFD1C}" type="sibTrans" cxnId="{9A9AD2E6-2870-405E-B630-37901131D90A}">
      <dgm:prSet/>
      <dgm:spPr/>
      <dgm:t>
        <a:bodyPr/>
        <a:lstStyle/>
        <a:p>
          <a:endParaRPr lang="en-US"/>
        </a:p>
      </dgm:t>
    </dgm:pt>
    <dgm:pt modelId="{5E4FE9C0-A3CF-4E35-8BFF-117D255709A2}" type="pres">
      <dgm:prSet presAssocID="{52FA8632-3A45-4105-BBAD-80CB70990B6C}" presName="vert0" presStyleCnt="0">
        <dgm:presLayoutVars>
          <dgm:dir/>
          <dgm:animOne val="branch"/>
          <dgm:animLvl val="lvl"/>
        </dgm:presLayoutVars>
      </dgm:prSet>
      <dgm:spPr/>
    </dgm:pt>
    <dgm:pt modelId="{C4FD0DF2-8B30-44A0-B0F4-A7385B00BF0B}" type="pres">
      <dgm:prSet presAssocID="{0ADB0264-E4A0-4894-A0FA-23EF4C7CD3C1}" presName="thickLine" presStyleLbl="alignNode1" presStyleIdx="0" presStyleCnt="8"/>
      <dgm:spPr/>
    </dgm:pt>
    <dgm:pt modelId="{2716121B-F899-435D-9DB8-89FEF0DD4B0E}" type="pres">
      <dgm:prSet presAssocID="{0ADB0264-E4A0-4894-A0FA-23EF4C7CD3C1}" presName="horz1" presStyleCnt="0"/>
      <dgm:spPr/>
    </dgm:pt>
    <dgm:pt modelId="{8CC8A1B3-FE6F-41C2-B6E9-3735293DCE2A}" type="pres">
      <dgm:prSet presAssocID="{0ADB0264-E4A0-4894-A0FA-23EF4C7CD3C1}" presName="tx1" presStyleLbl="revTx" presStyleIdx="0" presStyleCnt="8"/>
      <dgm:spPr/>
    </dgm:pt>
    <dgm:pt modelId="{C53EFBD1-9B5E-4469-8423-992FC344DDF0}" type="pres">
      <dgm:prSet presAssocID="{0ADB0264-E4A0-4894-A0FA-23EF4C7CD3C1}" presName="vert1" presStyleCnt="0"/>
      <dgm:spPr/>
    </dgm:pt>
    <dgm:pt modelId="{76279433-0283-491C-8B38-5C308E953400}" type="pres">
      <dgm:prSet presAssocID="{37EC7EEB-52A3-4D03-B99A-9B10919C3B69}" presName="thickLine" presStyleLbl="alignNode1" presStyleIdx="1" presStyleCnt="8"/>
      <dgm:spPr/>
    </dgm:pt>
    <dgm:pt modelId="{61CB4C53-56ED-4FED-A827-2D262740E340}" type="pres">
      <dgm:prSet presAssocID="{37EC7EEB-52A3-4D03-B99A-9B10919C3B69}" presName="horz1" presStyleCnt="0"/>
      <dgm:spPr/>
    </dgm:pt>
    <dgm:pt modelId="{86BB9F31-47AF-46F8-8896-13EA153C5BC1}" type="pres">
      <dgm:prSet presAssocID="{37EC7EEB-52A3-4D03-B99A-9B10919C3B69}" presName="tx1" presStyleLbl="revTx" presStyleIdx="1" presStyleCnt="8"/>
      <dgm:spPr/>
    </dgm:pt>
    <dgm:pt modelId="{E37FA66F-CD43-41FB-9883-392B325AE90A}" type="pres">
      <dgm:prSet presAssocID="{37EC7EEB-52A3-4D03-B99A-9B10919C3B69}" presName="vert1" presStyleCnt="0"/>
      <dgm:spPr/>
    </dgm:pt>
    <dgm:pt modelId="{77C283EB-8525-45A6-8BB1-E5A5B0BDEBD1}" type="pres">
      <dgm:prSet presAssocID="{02653BBA-AC01-4520-BEA9-049022AA3903}" presName="thickLine" presStyleLbl="alignNode1" presStyleIdx="2" presStyleCnt="8"/>
      <dgm:spPr/>
    </dgm:pt>
    <dgm:pt modelId="{8D27EAA2-1AA2-4129-9237-2A26E5352FAC}" type="pres">
      <dgm:prSet presAssocID="{02653BBA-AC01-4520-BEA9-049022AA3903}" presName="horz1" presStyleCnt="0"/>
      <dgm:spPr/>
    </dgm:pt>
    <dgm:pt modelId="{39A5C245-CD8F-4995-9112-62D3A2D3047D}" type="pres">
      <dgm:prSet presAssocID="{02653BBA-AC01-4520-BEA9-049022AA3903}" presName="tx1" presStyleLbl="revTx" presStyleIdx="2" presStyleCnt="8"/>
      <dgm:spPr/>
    </dgm:pt>
    <dgm:pt modelId="{BE17C980-4A99-4482-8CA8-9270A4AC58E0}" type="pres">
      <dgm:prSet presAssocID="{02653BBA-AC01-4520-BEA9-049022AA3903}" presName="vert1" presStyleCnt="0"/>
      <dgm:spPr/>
    </dgm:pt>
    <dgm:pt modelId="{5C642982-0A34-4F53-B351-EC87DA64FDC5}" type="pres">
      <dgm:prSet presAssocID="{BC78AE82-B954-4E3A-BA42-B5AFD3108402}" presName="thickLine" presStyleLbl="alignNode1" presStyleIdx="3" presStyleCnt="8"/>
      <dgm:spPr/>
    </dgm:pt>
    <dgm:pt modelId="{CAE1152A-F810-4991-A43D-192026CB6C6A}" type="pres">
      <dgm:prSet presAssocID="{BC78AE82-B954-4E3A-BA42-B5AFD3108402}" presName="horz1" presStyleCnt="0"/>
      <dgm:spPr/>
    </dgm:pt>
    <dgm:pt modelId="{F244EB09-B9DA-4E0D-A80C-48B9A88468D8}" type="pres">
      <dgm:prSet presAssocID="{BC78AE82-B954-4E3A-BA42-B5AFD3108402}" presName="tx1" presStyleLbl="revTx" presStyleIdx="3" presStyleCnt="8"/>
      <dgm:spPr/>
    </dgm:pt>
    <dgm:pt modelId="{37631C60-68FE-4F93-AB56-B82CA3CFD321}" type="pres">
      <dgm:prSet presAssocID="{BC78AE82-B954-4E3A-BA42-B5AFD3108402}" presName="vert1" presStyleCnt="0"/>
      <dgm:spPr/>
    </dgm:pt>
    <dgm:pt modelId="{B5D590A4-D227-49F2-8F0C-926E66B95222}" type="pres">
      <dgm:prSet presAssocID="{58A6EE2C-D838-4FC9-B7F9-D18CAA28690B}" presName="thickLine" presStyleLbl="alignNode1" presStyleIdx="4" presStyleCnt="8"/>
      <dgm:spPr/>
    </dgm:pt>
    <dgm:pt modelId="{1F7A6AB7-E311-45F6-88B6-907D58927CEA}" type="pres">
      <dgm:prSet presAssocID="{58A6EE2C-D838-4FC9-B7F9-D18CAA28690B}" presName="horz1" presStyleCnt="0"/>
      <dgm:spPr/>
    </dgm:pt>
    <dgm:pt modelId="{90C0CEBF-C209-4645-90BC-87A2DE9AC6D5}" type="pres">
      <dgm:prSet presAssocID="{58A6EE2C-D838-4FC9-B7F9-D18CAA28690B}" presName="tx1" presStyleLbl="revTx" presStyleIdx="4" presStyleCnt="8"/>
      <dgm:spPr/>
    </dgm:pt>
    <dgm:pt modelId="{4D66E47B-7878-458A-9479-5334D2E0E529}" type="pres">
      <dgm:prSet presAssocID="{58A6EE2C-D838-4FC9-B7F9-D18CAA28690B}" presName="vert1" presStyleCnt="0"/>
      <dgm:spPr/>
    </dgm:pt>
    <dgm:pt modelId="{15427C93-F39F-47DF-8606-ACC30532CBCB}" type="pres">
      <dgm:prSet presAssocID="{BBC177DD-AF55-4568-953B-FBCDB5F4ED9E}" presName="thickLine" presStyleLbl="alignNode1" presStyleIdx="5" presStyleCnt="8"/>
      <dgm:spPr/>
    </dgm:pt>
    <dgm:pt modelId="{33DA84B2-4AF9-4181-ACA4-DE372D3AEC76}" type="pres">
      <dgm:prSet presAssocID="{BBC177DD-AF55-4568-953B-FBCDB5F4ED9E}" presName="horz1" presStyleCnt="0"/>
      <dgm:spPr/>
    </dgm:pt>
    <dgm:pt modelId="{A8D9EB9C-F235-41D6-83E7-787482FD1ABD}" type="pres">
      <dgm:prSet presAssocID="{BBC177DD-AF55-4568-953B-FBCDB5F4ED9E}" presName="tx1" presStyleLbl="revTx" presStyleIdx="5" presStyleCnt="8"/>
      <dgm:spPr/>
    </dgm:pt>
    <dgm:pt modelId="{E406008A-9D62-4A9D-A095-0E9FDBBCD749}" type="pres">
      <dgm:prSet presAssocID="{BBC177DD-AF55-4568-953B-FBCDB5F4ED9E}" presName="vert1" presStyleCnt="0"/>
      <dgm:spPr/>
    </dgm:pt>
    <dgm:pt modelId="{F31B5949-FF26-4112-9FCB-88A6CBA9B90D}" type="pres">
      <dgm:prSet presAssocID="{5A838A3A-AF94-424B-A17E-B89250B25660}" presName="thickLine" presStyleLbl="alignNode1" presStyleIdx="6" presStyleCnt="8"/>
      <dgm:spPr/>
    </dgm:pt>
    <dgm:pt modelId="{607DCB95-9210-4C2C-972B-4FF1DA10DEA9}" type="pres">
      <dgm:prSet presAssocID="{5A838A3A-AF94-424B-A17E-B89250B25660}" presName="horz1" presStyleCnt="0"/>
      <dgm:spPr/>
    </dgm:pt>
    <dgm:pt modelId="{13154202-0BF2-4646-A930-3F5A4A0C7EF4}" type="pres">
      <dgm:prSet presAssocID="{5A838A3A-AF94-424B-A17E-B89250B25660}" presName="tx1" presStyleLbl="revTx" presStyleIdx="6" presStyleCnt="8"/>
      <dgm:spPr/>
    </dgm:pt>
    <dgm:pt modelId="{942B1739-E798-4944-BCB9-E6AC1B3B7FFF}" type="pres">
      <dgm:prSet presAssocID="{5A838A3A-AF94-424B-A17E-B89250B25660}" presName="vert1" presStyleCnt="0"/>
      <dgm:spPr/>
    </dgm:pt>
    <dgm:pt modelId="{30C8C957-0ACD-4D87-BF7C-557392518EC1}" type="pres">
      <dgm:prSet presAssocID="{862E9D96-A819-4FF2-A8B6-4F1F786FAD92}" presName="thickLine" presStyleLbl="alignNode1" presStyleIdx="7" presStyleCnt="8"/>
      <dgm:spPr/>
    </dgm:pt>
    <dgm:pt modelId="{FC5B2394-3BCC-422E-954E-F775EC61A541}" type="pres">
      <dgm:prSet presAssocID="{862E9D96-A819-4FF2-A8B6-4F1F786FAD92}" presName="horz1" presStyleCnt="0"/>
      <dgm:spPr/>
    </dgm:pt>
    <dgm:pt modelId="{ECDBF068-F61C-46A8-B85A-FE32A77765BC}" type="pres">
      <dgm:prSet presAssocID="{862E9D96-A819-4FF2-A8B6-4F1F786FAD92}" presName="tx1" presStyleLbl="revTx" presStyleIdx="7" presStyleCnt="8"/>
      <dgm:spPr/>
    </dgm:pt>
    <dgm:pt modelId="{220A28D3-6029-4BFA-820C-577E519B6577}" type="pres">
      <dgm:prSet presAssocID="{862E9D96-A819-4FF2-A8B6-4F1F786FAD92}" presName="vert1" presStyleCnt="0"/>
      <dgm:spPr/>
    </dgm:pt>
  </dgm:ptLst>
  <dgm:cxnLst>
    <dgm:cxn modelId="{2B0DAC04-FE3E-4359-B972-6EEFA02A88C9}" srcId="{52FA8632-3A45-4105-BBAD-80CB70990B6C}" destId="{5A838A3A-AF94-424B-A17E-B89250B25660}" srcOrd="6" destOrd="0" parTransId="{B9643CB4-C151-429C-8B86-171B8E584C41}" sibTransId="{7801AAC1-A40F-4C58-B4A4-DDCCF3EBF8A2}"/>
    <dgm:cxn modelId="{DB2A1817-8B85-4E3F-9965-966E16348A0F}" type="presOf" srcId="{BBC177DD-AF55-4568-953B-FBCDB5F4ED9E}" destId="{A8D9EB9C-F235-41D6-83E7-787482FD1ABD}" srcOrd="0" destOrd="0" presId="urn:microsoft.com/office/officeart/2008/layout/LinedList"/>
    <dgm:cxn modelId="{F0777A36-55B5-4C76-9A5A-64BBBA965C3F}" srcId="{52FA8632-3A45-4105-BBAD-80CB70990B6C}" destId="{02653BBA-AC01-4520-BEA9-049022AA3903}" srcOrd="2" destOrd="0" parTransId="{DA0A50CE-3757-4659-8BE2-E7075A51F255}" sibTransId="{D4F4BF84-75ED-4792-B6F0-AF639DF03234}"/>
    <dgm:cxn modelId="{2F2E5439-A9F9-4B24-9A57-D2DF51394A1C}" srcId="{52FA8632-3A45-4105-BBAD-80CB70990B6C}" destId="{BBC177DD-AF55-4568-953B-FBCDB5F4ED9E}" srcOrd="5" destOrd="0" parTransId="{0AB7A04E-5161-4026-AF32-5D7E2CCA99C8}" sibTransId="{379020CE-9901-495D-96F6-5BC96D923A99}"/>
    <dgm:cxn modelId="{480DD968-99D5-4BE1-8CC6-9FB6B34724B3}" type="presOf" srcId="{0ADB0264-E4A0-4894-A0FA-23EF4C7CD3C1}" destId="{8CC8A1B3-FE6F-41C2-B6E9-3735293DCE2A}" srcOrd="0" destOrd="0" presId="urn:microsoft.com/office/officeart/2008/layout/LinedList"/>
    <dgm:cxn modelId="{964F244E-FBE2-48E5-ADF5-D6B2D4D2F804}" type="presOf" srcId="{37EC7EEB-52A3-4D03-B99A-9B10919C3B69}" destId="{86BB9F31-47AF-46F8-8896-13EA153C5BC1}" srcOrd="0" destOrd="0" presId="urn:microsoft.com/office/officeart/2008/layout/LinedList"/>
    <dgm:cxn modelId="{99A6CD72-09F2-4C89-9419-D6B25A4B9E35}" type="presOf" srcId="{52FA8632-3A45-4105-BBAD-80CB70990B6C}" destId="{5E4FE9C0-A3CF-4E35-8BFF-117D255709A2}" srcOrd="0" destOrd="0" presId="urn:microsoft.com/office/officeart/2008/layout/LinedList"/>
    <dgm:cxn modelId="{7510058C-A8C8-4D1F-80D8-3B9DEEEAE488}" srcId="{52FA8632-3A45-4105-BBAD-80CB70990B6C}" destId="{BC78AE82-B954-4E3A-BA42-B5AFD3108402}" srcOrd="3" destOrd="0" parTransId="{FF883A64-40F9-4008-9C51-5D635F7F1435}" sibTransId="{8A21CB26-AB0B-4A0B-B429-95E44825BCE7}"/>
    <dgm:cxn modelId="{F1394890-F822-43AF-8AC4-6F81875A5447}" srcId="{52FA8632-3A45-4105-BBAD-80CB70990B6C}" destId="{58A6EE2C-D838-4FC9-B7F9-D18CAA28690B}" srcOrd="4" destOrd="0" parTransId="{01772BDA-208A-4865-B745-963AC760AA2B}" sibTransId="{5BFC5FBB-0421-4963-9735-324639992531}"/>
    <dgm:cxn modelId="{FD436097-5D6F-437C-BAC9-159836DCF4D4}" type="presOf" srcId="{862E9D96-A819-4FF2-A8B6-4F1F786FAD92}" destId="{ECDBF068-F61C-46A8-B85A-FE32A77765BC}" srcOrd="0" destOrd="0" presId="urn:microsoft.com/office/officeart/2008/layout/LinedList"/>
    <dgm:cxn modelId="{F99CD3A6-3B38-4285-A2B0-BD247B7FFA97}" srcId="{52FA8632-3A45-4105-BBAD-80CB70990B6C}" destId="{37EC7EEB-52A3-4D03-B99A-9B10919C3B69}" srcOrd="1" destOrd="0" parTransId="{B4BAAFC3-5053-4AAF-AF11-1A3F31781640}" sibTransId="{82D26107-7046-425C-96EF-F6BEAB9DEB9A}"/>
    <dgm:cxn modelId="{FF6AF0B4-1523-405E-9D50-8C25D90265D7}" type="presOf" srcId="{58A6EE2C-D838-4FC9-B7F9-D18CAA28690B}" destId="{90C0CEBF-C209-4645-90BC-87A2DE9AC6D5}" srcOrd="0" destOrd="0" presId="urn:microsoft.com/office/officeart/2008/layout/LinedList"/>
    <dgm:cxn modelId="{A534D6CE-52BD-477C-B3CD-2F48FAC75241}" type="presOf" srcId="{BC78AE82-B954-4E3A-BA42-B5AFD3108402}" destId="{F244EB09-B9DA-4E0D-A80C-48B9A88468D8}" srcOrd="0" destOrd="0" presId="urn:microsoft.com/office/officeart/2008/layout/LinedList"/>
    <dgm:cxn modelId="{AD7EABD5-F156-4B25-B676-5A9A3159D71B}" type="presOf" srcId="{5A838A3A-AF94-424B-A17E-B89250B25660}" destId="{13154202-0BF2-4646-A930-3F5A4A0C7EF4}" srcOrd="0" destOrd="0" presId="urn:microsoft.com/office/officeart/2008/layout/LinedList"/>
    <dgm:cxn modelId="{7DD183D8-6602-499C-8B3B-F2E8BC0B7203}" type="presOf" srcId="{02653BBA-AC01-4520-BEA9-049022AA3903}" destId="{39A5C245-CD8F-4995-9112-62D3A2D3047D}" srcOrd="0" destOrd="0" presId="urn:microsoft.com/office/officeart/2008/layout/LinedList"/>
    <dgm:cxn modelId="{D5BBAEDC-B72B-4E25-992C-991FBD9CBD44}" srcId="{52FA8632-3A45-4105-BBAD-80CB70990B6C}" destId="{0ADB0264-E4A0-4894-A0FA-23EF4C7CD3C1}" srcOrd="0" destOrd="0" parTransId="{ED3D69F2-07B1-4062-9F40-864199014EB3}" sibTransId="{52337BF2-FB04-42DD-ABBB-1FCC5EEEFE49}"/>
    <dgm:cxn modelId="{9A9AD2E6-2870-405E-B630-37901131D90A}" srcId="{52FA8632-3A45-4105-BBAD-80CB70990B6C}" destId="{862E9D96-A819-4FF2-A8B6-4F1F786FAD92}" srcOrd="7" destOrd="0" parTransId="{72E58B5C-5C9A-465D-A1EF-A47205D9AA14}" sibTransId="{CFAD5349-C2CF-4CDA-8767-AB918DCAFD1C}"/>
    <dgm:cxn modelId="{F16C81EA-C708-4049-AB69-4416FE303C22}" type="presParOf" srcId="{5E4FE9C0-A3CF-4E35-8BFF-117D255709A2}" destId="{C4FD0DF2-8B30-44A0-B0F4-A7385B00BF0B}" srcOrd="0" destOrd="0" presId="urn:microsoft.com/office/officeart/2008/layout/LinedList"/>
    <dgm:cxn modelId="{934B19A6-481E-4756-B58A-7E71B869CE5B}" type="presParOf" srcId="{5E4FE9C0-A3CF-4E35-8BFF-117D255709A2}" destId="{2716121B-F899-435D-9DB8-89FEF0DD4B0E}" srcOrd="1" destOrd="0" presId="urn:microsoft.com/office/officeart/2008/layout/LinedList"/>
    <dgm:cxn modelId="{949591AD-CDE2-41F9-9549-40E8306DB320}" type="presParOf" srcId="{2716121B-F899-435D-9DB8-89FEF0DD4B0E}" destId="{8CC8A1B3-FE6F-41C2-B6E9-3735293DCE2A}" srcOrd="0" destOrd="0" presId="urn:microsoft.com/office/officeart/2008/layout/LinedList"/>
    <dgm:cxn modelId="{F22EFC05-EE7F-4329-AAAD-7EAA1DE0BEF1}" type="presParOf" srcId="{2716121B-F899-435D-9DB8-89FEF0DD4B0E}" destId="{C53EFBD1-9B5E-4469-8423-992FC344DDF0}" srcOrd="1" destOrd="0" presId="urn:microsoft.com/office/officeart/2008/layout/LinedList"/>
    <dgm:cxn modelId="{AB8406AB-51F7-45E5-ADE6-87A2E4E5E6A5}" type="presParOf" srcId="{5E4FE9C0-A3CF-4E35-8BFF-117D255709A2}" destId="{76279433-0283-491C-8B38-5C308E953400}" srcOrd="2" destOrd="0" presId="urn:microsoft.com/office/officeart/2008/layout/LinedList"/>
    <dgm:cxn modelId="{B5EAB937-253C-464F-80C5-6F9E9C97E116}" type="presParOf" srcId="{5E4FE9C0-A3CF-4E35-8BFF-117D255709A2}" destId="{61CB4C53-56ED-4FED-A827-2D262740E340}" srcOrd="3" destOrd="0" presId="urn:microsoft.com/office/officeart/2008/layout/LinedList"/>
    <dgm:cxn modelId="{77851BC7-D175-4CFE-AEBD-A7C1D7F023C4}" type="presParOf" srcId="{61CB4C53-56ED-4FED-A827-2D262740E340}" destId="{86BB9F31-47AF-46F8-8896-13EA153C5BC1}" srcOrd="0" destOrd="0" presId="urn:microsoft.com/office/officeart/2008/layout/LinedList"/>
    <dgm:cxn modelId="{5182B020-C742-4490-8965-B6F9B8644482}" type="presParOf" srcId="{61CB4C53-56ED-4FED-A827-2D262740E340}" destId="{E37FA66F-CD43-41FB-9883-392B325AE90A}" srcOrd="1" destOrd="0" presId="urn:microsoft.com/office/officeart/2008/layout/LinedList"/>
    <dgm:cxn modelId="{A2FFAE3A-27C8-4457-9B4A-9CBD2C2DE79D}" type="presParOf" srcId="{5E4FE9C0-A3CF-4E35-8BFF-117D255709A2}" destId="{77C283EB-8525-45A6-8BB1-E5A5B0BDEBD1}" srcOrd="4" destOrd="0" presId="urn:microsoft.com/office/officeart/2008/layout/LinedList"/>
    <dgm:cxn modelId="{B5A5C73F-56AE-45CA-A2A2-DE20854013AD}" type="presParOf" srcId="{5E4FE9C0-A3CF-4E35-8BFF-117D255709A2}" destId="{8D27EAA2-1AA2-4129-9237-2A26E5352FAC}" srcOrd="5" destOrd="0" presId="urn:microsoft.com/office/officeart/2008/layout/LinedList"/>
    <dgm:cxn modelId="{39B11B64-A837-4656-9F04-19CA542852D4}" type="presParOf" srcId="{8D27EAA2-1AA2-4129-9237-2A26E5352FAC}" destId="{39A5C245-CD8F-4995-9112-62D3A2D3047D}" srcOrd="0" destOrd="0" presId="urn:microsoft.com/office/officeart/2008/layout/LinedList"/>
    <dgm:cxn modelId="{85C993DE-5825-46BE-B393-D7E4CD65C445}" type="presParOf" srcId="{8D27EAA2-1AA2-4129-9237-2A26E5352FAC}" destId="{BE17C980-4A99-4482-8CA8-9270A4AC58E0}" srcOrd="1" destOrd="0" presId="urn:microsoft.com/office/officeart/2008/layout/LinedList"/>
    <dgm:cxn modelId="{FF4A8A6A-924E-47FB-B94B-7E51C94AC5E6}" type="presParOf" srcId="{5E4FE9C0-A3CF-4E35-8BFF-117D255709A2}" destId="{5C642982-0A34-4F53-B351-EC87DA64FDC5}" srcOrd="6" destOrd="0" presId="urn:microsoft.com/office/officeart/2008/layout/LinedList"/>
    <dgm:cxn modelId="{95CB8BF7-C4A5-4CCA-8A0B-1DE098818E74}" type="presParOf" srcId="{5E4FE9C0-A3CF-4E35-8BFF-117D255709A2}" destId="{CAE1152A-F810-4991-A43D-192026CB6C6A}" srcOrd="7" destOrd="0" presId="urn:microsoft.com/office/officeart/2008/layout/LinedList"/>
    <dgm:cxn modelId="{7E83F4E5-04B6-4787-A916-AA2DE48118AF}" type="presParOf" srcId="{CAE1152A-F810-4991-A43D-192026CB6C6A}" destId="{F244EB09-B9DA-4E0D-A80C-48B9A88468D8}" srcOrd="0" destOrd="0" presId="urn:microsoft.com/office/officeart/2008/layout/LinedList"/>
    <dgm:cxn modelId="{F5FB94EB-D55D-4412-8CC4-72DC8456E4BE}" type="presParOf" srcId="{CAE1152A-F810-4991-A43D-192026CB6C6A}" destId="{37631C60-68FE-4F93-AB56-B82CA3CFD321}" srcOrd="1" destOrd="0" presId="urn:microsoft.com/office/officeart/2008/layout/LinedList"/>
    <dgm:cxn modelId="{71B27030-F0C3-4FCF-AE3E-F84FD8A3969F}" type="presParOf" srcId="{5E4FE9C0-A3CF-4E35-8BFF-117D255709A2}" destId="{B5D590A4-D227-49F2-8F0C-926E66B95222}" srcOrd="8" destOrd="0" presId="urn:microsoft.com/office/officeart/2008/layout/LinedList"/>
    <dgm:cxn modelId="{807BC52C-D91A-4A08-BE10-33D06EF640B0}" type="presParOf" srcId="{5E4FE9C0-A3CF-4E35-8BFF-117D255709A2}" destId="{1F7A6AB7-E311-45F6-88B6-907D58927CEA}" srcOrd="9" destOrd="0" presId="urn:microsoft.com/office/officeart/2008/layout/LinedList"/>
    <dgm:cxn modelId="{694BEA10-D9E6-46CA-AB23-2C609749308E}" type="presParOf" srcId="{1F7A6AB7-E311-45F6-88B6-907D58927CEA}" destId="{90C0CEBF-C209-4645-90BC-87A2DE9AC6D5}" srcOrd="0" destOrd="0" presId="urn:microsoft.com/office/officeart/2008/layout/LinedList"/>
    <dgm:cxn modelId="{6117E9C8-D2C5-402B-9566-F271C70D2B2D}" type="presParOf" srcId="{1F7A6AB7-E311-45F6-88B6-907D58927CEA}" destId="{4D66E47B-7878-458A-9479-5334D2E0E529}" srcOrd="1" destOrd="0" presId="urn:microsoft.com/office/officeart/2008/layout/LinedList"/>
    <dgm:cxn modelId="{9426BA82-172E-4841-88F1-67B0491B726A}" type="presParOf" srcId="{5E4FE9C0-A3CF-4E35-8BFF-117D255709A2}" destId="{15427C93-F39F-47DF-8606-ACC30532CBCB}" srcOrd="10" destOrd="0" presId="urn:microsoft.com/office/officeart/2008/layout/LinedList"/>
    <dgm:cxn modelId="{003C0212-5E6C-403A-BD55-D5B0BC925EC5}" type="presParOf" srcId="{5E4FE9C0-A3CF-4E35-8BFF-117D255709A2}" destId="{33DA84B2-4AF9-4181-ACA4-DE372D3AEC76}" srcOrd="11" destOrd="0" presId="urn:microsoft.com/office/officeart/2008/layout/LinedList"/>
    <dgm:cxn modelId="{8E83FD15-7C5C-4A1F-9C5B-557880487EE6}" type="presParOf" srcId="{33DA84B2-4AF9-4181-ACA4-DE372D3AEC76}" destId="{A8D9EB9C-F235-41D6-83E7-787482FD1ABD}" srcOrd="0" destOrd="0" presId="urn:microsoft.com/office/officeart/2008/layout/LinedList"/>
    <dgm:cxn modelId="{1DE94E91-6332-49AF-876B-62B27DE70DD2}" type="presParOf" srcId="{33DA84B2-4AF9-4181-ACA4-DE372D3AEC76}" destId="{E406008A-9D62-4A9D-A095-0E9FDBBCD749}" srcOrd="1" destOrd="0" presId="urn:microsoft.com/office/officeart/2008/layout/LinedList"/>
    <dgm:cxn modelId="{D4BDF44E-33AB-477D-B469-DDDE2BA08D84}" type="presParOf" srcId="{5E4FE9C0-A3CF-4E35-8BFF-117D255709A2}" destId="{F31B5949-FF26-4112-9FCB-88A6CBA9B90D}" srcOrd="12" destOrd="0" presId="urn:microsoft.com/office/officeart/2008/layout/LinedList"/>
    <dgm:cxn modelId="{E0BDFC0C-193F-4238-B332-2C789900DFAC}" type="presParOf" srcId="{5E4FE9C0-A3CF-4E35-8BFF-117D255709A2}" destId="{607DCB95-9210-4C2C-972B-4FF1DA10DEA9}" srcOrd="13" destOrd="0" presId="urn:microsoft.com/office/officeart/2008/layout/LinedList"/>
    <dgm:cxn modelId="{F541ADBC-8C3D-42FA-A598-3DDB7B37A0BC}" type="presParOf" srcId="{607DCB95-9210-4C2C-972B-4FF1DA10DEA9}" destId="{13154202-0BF2-4646-A930-3F5A4A0C7EF4}" srcOrd="0" destOrd="0" presId="urn:microsoft.com/office/officeart/2008/layout/LinedList"/>
    <dgm:cxn modelId="{93834040-41A7-480B-8FFF-3323092F8C55}" type="presParOf" srcId="{607DCB95-9210-4C2C-972B-4FF1DA10DEA9}" destId="{942B1739-E798-4944-BCB9-E6AC1B3B7FFF}" srcOrd="1" destOrd="0" presId="urn:microsoft.com/office/officeart/2008/layout/LinedList"/>
    <dgm:cxn modelId="{3E03813B-43C4-4441-8110-C5C19862E710}" type="presParOf" srcId="{5E4FE9C0-A3CF-4E35-8BFF-117D255709A2}" destId="{30C8C957-0ACD-4D87-BF7C-557392518EC1}" srcOrd="14" destOrd="0" presId="urn:microsoft.com/office/officeart/2008/layout/LinedList"/>
    <dgm:cxn modelId="{8EDCEC5B-B85C-4EC3-85E0-16DA17144873}" type="presParOf" srcId="{5E4FE9C0-A3CF-4E35-8BFF-117D255709A2}" destId="{FC5B2394-3BCC-422E-954E-F775EC61A541}" srcOrd="15" destOrd="0" presId="urn:microsoft.com/office/officeart/2008/layout/LinedList"/>
    <dgm:cxn modelId="{90B1E2F1-8A17-41CE-AE8F-9959D7A0048E}" type="presParOf" srcId="{FC5B2394-3BCC-422E-954E-F775EC61A541}" destId="{ECDBF068-F61C-46A8-B85A-FE32A77765BC}" srcOrd="0" destOrd="0" presId="urn:microsoft.com/office/officeart/2008/layout/LinedList"/>
    <dgm:cxn modelId="{A1207532-EA42-4C20-986D-08CDBCB9F91E}" type="presParOf" srcId="{FC5B2394-3BCC-422E-954E-F775EC61A541}" destId="{220A28D3-6029-4BFA-820C-577E519B657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91A990-3AB3-4CB1-BE4D-4F9E344F89B0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13FD35B-5804-4FFC-A95B-23E3EAB0DF07}">
      <dgm:prSet/>
      <dgm:spPr/>
      <dgm:t>
        <a:bodyPr/>
        <a:lstStyle/>
        <a:p>
          <a:r>
            <a:rPr lang="en-IE"/>
            <a:t>Exclusive branding in the Food Marquee</a:t>
          </a:r>
          <a:endParaRPr lang="en-US"/>
        </a:p>
      </dgm:t>
    </dgm:pt>
    <dgm:pt modelId="{05DD6A4E-A8D7-427D-A144-41C7745339DF}" type="parTrans" cxnId="{DB54136E-D5B4-4F3F-B8E3-F2D939A6CB72}">
      <dgm:prSet/>
      <dgm:spPr/>
      <dgm:t>
        <a:bodyPr/>
        <a:lstStyle/>
        <a:p>
          <a:endParaRPr lang="en-US"/>
        </a:p>
      </dgm:t>
    </dgm:pt>
    <dgm:pt modelId="{8A6271C2-A36B-4164-BB46-516F94A0FD2E}" type="sibTrans" cxnId="{DB54136E-D5B4-4F3F-B8E3-F2D939A6CB72}">
      <dgm:prSet/>
      <dgm:spPr/>
      <dgm:t>
        <a:bodyPr/>
        <a:lstStyle/>
        <a:p>
          <a:endParaRPr lang="en-US"/>
        </a:p>
      </dgm:t>
    </dgm:pt>
    <dgm:pt modelId="{938C2CB5-E718-4E7B-9905-C203F464411F}">
      <dgm:prSet/>
      <dgm:spPr/>
      <dgm:t>
        <a:bodyPr/>
        <a:lstStyle/>
        <a:p>
          <a:r>
            <a:rPr lang="en-IE"/>
            <a:t>Logo Usage on Chef Apron &amp; Tents and mentions by Celebrity Chefs Kevin Dundon,  Edward Hayden and other chefs</a:t>
          </a:r>
          <a:endParaRPr lang="en-US"/>
        </a:p>
      </dgm:t>
    </dgm:pt>
    <dgm:pt modelId="{FFCE7D91-EEC9-4C0E-87CD-2531F7A0DC82}" type="parTrans" cxnId="{F5D1F0AD-36DE-4FF4-A796-C4AB32EB44F6}">
      <dgm:prSet/>
      <dgm:spPr/>
      <dgm:t>
        <a:bodyPr/>
        <a:lstStyle/>
        <a:p>
          <a:endParaRPr lang="en-US"/>
        </a:p>
      </dgm:t>
    </dgm:pt>
    <dgm:pt modelId="{2A033716-0414-42FE-8543-B45F8884732B}" type="sibTrans" cxnId="{F5D1F0AD-36DE-4FF4-A796-C4AB32EB44F6}">
      <dgm:prSet/>
      <dgm:spPr/>
      <dgm:t>
        <a:bodyPr/>
        <a:lstStyle/>
        <a:p>
          <a:endParaRPr lang="en-US"/>
        </a:p>
      </dgm:t>
    </dgm:pt>
    <dgm:pt modelId="{EC4754B0-F0F2-426C-841C-F440B0A1B734}">
      <dgm:prSet/>
      <dgm:spPr/>
      <dgm:t>
        <a:bodyPr/>
        <a:lstStyle/>
        <a:p>
          <a:r>
            <a:rPr lang="en-IE"/>
            <a:t>Brand mentions on all festival media interviews</a:t>
          </a:r>
          <a:endParaRPr lang="en-US"/>
        </a:p>
      </dgm:t>
    </dgm:pt>
    <dgm:pt modelId="{022BDE45-6114-432E-B42E-30B1C90023B8}" type="parTrans" cxnId="{74824B88-54FF-4038-A767-E3E641B398BD}">
      <dgm:prSet/>
      <dgm:spPr/>
      <dgm:t>
        <a:bodyPr/>
        <a:lstStyle/>
        <a:p>
          <a:endParaRPr lang="en-US"/>
        </a:p>
      </dgm:t>
    </dgm:pt>
    <dgm:pt modelId="{749F597B-F3E6-4BAD-B558-86D2F0FC0D36}" type="sibTrans" cxnId="{74824B88-54FF-4038-A767-E3E641B398BD}">
      <dgm:prSet/>
      <dgm:spPr/>
      <dgm:t>
        <a:bodyPr/>
        <a:lstStyle/>
        <a:p>
          <a:endParaRPr lang="en-US"/>
        </a:p>
      </dgm:t>
    </dgm:pt>
    <dgm:pt modelId="{7B9E709A-0DCD-45D5-A9CA-40E956571208}">
      <dgm:prSet/>
      <dgm:spPr/>
      <dgm:t>
        <a:bodyPr/>
        <a:lstStyle/>
        <a:p>
          <a:r>
            <a:rPr lang="en-IE"/>
            <a:t>Presence on website &amp; social media channels</a:t>
          </a:r>
          <a:endParaRPr lang="en-US"/>
        </a:p>
      </dgm:t>
    </dgm:pt>
    <dgm:pt modelId="{79713AE8-4624-41EE-B2BB-105E0F19FE32}" type="parTrans" cxnId="{921D2690-6AC5-490F-A3D6-CD45233F69DF}">
      <dgm:prSet/>
      <dgm:spPr/>
      <dgm:t>
        <a:bodyPr/>
        <a:lstStyle/>
        <a:p>
          <a:endParaRPr lang="en-US"/>
        </a:p>
      </dgm:t>
    </dgm:pt>
    <dgm:pt modelId="{782CBB5A-C606-49AD-9FBD-6A6FBFE7FCB5}" type="sibTrans" cxnId="{921D2690-6AC5-490F-A3D6-CD45233F69DF}">
      <dgm:prSet/>
      <dgm:spPr/>
      <dgm:t>
        <a:bodyPr/>
        <a:lstStyle/>
        <a:p>
          <a:endParaRPr lang="en-US"/>
        </a:p>
      </dgm:t>
    </dgm:pt>
    <dgm:pt modelId="{E81AAC9F-0A72-4C3F-A7F9-341BBCAC59B5}">
      <dgm:prSet/>
      <dgm:spPr/>
      <dgm:t>
        <a:bodyPr/>
        <a:lstStyle/>
        <a:p>
          <a:r>
            <a:rPr lang="en-IE"/>
            <a:t>Included in all marketing collateral, chefs uniforms and aprons</a:t>
          </a:r>
          <a:endParaRPr lang="en-US"/>
        </a:p>
      </dgm:t>
    </dgm:pt>
    <dgm:pt modelId="{8FA6C6BE-E7C6-462F-9424-CC7E5C869F34}" type="parTrans" cxnId="{D2E154D6-BA3C-4180-8373-3DA98C03136F}">
      <dgm:prSet/>
      <dgm:spPr/>
      <dgm:t>
        <a:bodyPr/>
        <a:lstStyle/>
        <a:p>
          <a:endParaRPr lang="en-US"/>
        </a:p>
      </dgm:t>
    </dgm:pt>
    <dgm:pt modelId="{CD08F21A-40C2-4631-A7B7-7C5C09217373}" type="sibTrans" cxnId="{D2E154D6-BA3C-4180-8373-3DA98C03136F}">
      <dgm:prSet/>
      <dgm:spPr/>
      <dgm:t>
        <a:bodyPr/>
        <a:lstStyle/>
        <a:p>
          <a:endParaRPr lang="en-US"/>
        </a:p>
      </dgm:t>
    </dgm:pt>
    <dgm:pt modelId="{1E1D06D5-A651-42A2-BB45-E6538BA92EE7}">
      <dgm:prSet/>
      <dgm:spPr/>
      <dgm:t>
        <a:bodyPr/>
        <a:lstStyle/>
        <a:p>
          <a:r>
            <a:rPr lang="en-IE"/>
            <a:t>Opportunity to host your own competition, prize, competition on Social Media.</a:t>
          </a:r>
          <a:endParaRPr lang="en-US"/>
        </a:p>
      </dgm:t>
    </dgm:pt>
    <dgm:pt modelId="{BF15549F-0299-4DAA-8206-B539B35E1286}" type="parTrans" cxnId="{D6EAD817-28E0-4B32-A1E5-3DD28F8CE2B6}">
      <dgm:prSet/>
      <dgm:spPr/>
      <dgm:t>
        <a:bodyPr/>
        <a:lstStyle/>
        <a:p>
          <a:endParaRPr lang="en-US"/>
        </a:p>
      </dgm:t>
    </dgm:pt>
    <dgm:pt modelId="{E3E2663B-CDE8-4A3F-B447-D36DE2FE97B8}" type="sibTrans" cxnId="{D6EAD817-28E0-4B32-A1E5-3DD28F8CE2B6}">
      <dgm:prSet/>
      <dgm:spPr/>
      <dgm:t>
        <a:bodyPr/>
        <a:lstStyle/>
        <a:p>
          <a:endParaRPr lang="en-US"/>
        </a:p>
      </dgm:t>
    </dgm:pt>
    <dgm:pt modelId="{4A9160D7-BB9D-4A47-9B7D-4FB836481881}">
      <dgm:prSet/>
      <dgm:spPr/>
      <dgm:t>
        <a:bodyPr/>
        <a:lstStyle/>
        <a:p>
          <a:r>
            <a:rPr lang="en-IE"/>
            <a:t>Invitation to Festival Opening Event on Fri. 29</a:t>
          </a:r>
          <a:r>
            <a:rPr lang="en-IE" baseline="30000"/>
            <a:t>th</a:t>
          </a:r>
          <a:r>
            <a:rPr lang="en-IE"/>
            <a:t> July in Enniscorthy Castle</a:t>
          </a:r>
          <a:endParaRPr lang="en-US"/>
        </a:p>
      </dgm:t>
    </dgm:pt>
    <dgm:pt modelId="{DB14AECE-B6A4-4B63-BB8C-B1424E230609}" type="parTrans" cxnId="{C49AA1C6-7208-4B06-A00D-C9CAF8BBD241}">
      <dgm:prSet/>
      <dgm:spPr/>
      <dgm:t>
        <a:bodyPr/>
        <a:lstStyle/>
        <a:p>
          <a:endParaRPr lang="en-US"/>
        </a:p>
      </dgm:t>
    </dgm:pt>
    <dgm:pt modelId="{69D06897-9A89-4361-852B-EA48A85C728D}" type="sibTrans" cxnId="{C49AA1C6-7208-4B06-A00D-C9CAF8BBD241}">
      <dgm:prSet/>
      <dgm:spPr/>
      <dgm:t>
        <a:bodyPr/>
        <a:lstStyle/>
        <a:p>
          <a:endParaRPr lang="en-US"/>
        </a:p>
      </dgm:t>
    </dgm:pt>
    <dgm:pt modelId="{53DBC5B5-6539-4E93-BB4C-FE663346ADE4}" type="pres">
      <dgm:prSet presAssocID="{D891A990-3AB3-4CB1-BE4D-4F9E344F89B0}" presName="vert0" presStyleCnt="0">
        <dgm:presLayoutVars>
          <dgm:dir/>
          <dgm:animOne val="branch"/>
          <dgm:animLvl val="lvl"/>
        </dgm:presLayoutVars>
      </dgm:prSet>
      <dgm:spPr/>
    </dgm:pt>
    <dgm:pt modelId="{45D03D59-C917-4B8F-9A58-C10197E4BD8D}" type="pres">
      <dgm:prSet presAssocID="{213FD35B-5804-4FFC-A95B-23E3EAB0DF07}" presName="thickLine" presStyleLbl="alignNode1" presStyleIdx="0" presStyleCnt="7"/>
      <dgm:spPr/>
    </dgm:pt>
    <dgm:pt modelId="{2E41FE1D-585E-4A92-8DF0-C7B528287F8D}" type="pres">
      <dgm:prSet presAssocID="{213FD35B-5804-4FFC-A95B-23E3EAB0DF07}" presName="horz1" presStyleCnt="0"/>
      <dgm:spPr/>
    </dgm:pt>
    <dgm:pt modelId="{2D21074D-A519-4CD3-A35B-629FE8188423}" type="pres">
      <dgm:prSet presAssocID="{213FD35B-5804-4FFC-A95B-23E3EAB0DF07}" presName="tx1" presStyleLbl="revTx" presStyleIdx="0" presStyleCnt="7"/>
      <dgm:spPr/>
    </dgm:pt>
    <dgm:pt modelId="{C9898767-7CAD-447D-BD87-9D1BB16B580E}" type="pres">
      <dgm:prSet presAssocID="{213FD35B-5804-4FFC-A95B-23E3EAB0DF07}" presName="vert1" presStyleCnt="0"/>
      <dgm:spPr/>
    </dgm:pt>
    <dgm:pt modelId="{1F264D78-3939-491A-A1F0-40E3BAA9C9D0}" type="pres">
      <dgm:prSet presAssocID="{938C2CB5-E718-4E7B-9905-C203F464411F}" presName="thickLine" presStyleLbl="alignNode1" presStyleIdx="1" presStyleCnt="7"/>
      <dgm:spPr/>
    </dgm:pt>
    <dgm:pt modelId="{9EE6B498-6102-435B-B44E-7035234C1593}" type="pres">
      <dgm:prSet presAssocID="{938C2CB5-E718-4E7B-9905-C203F464411F}" presName="horz1" presStyleCnt="0"/>
      <dgm:spPr/>
    </dgm:pt>
    <dgm:pt modelId="{7DE34524-4C71-4261-A5B5-7A8FA54D134B}" type="pres">
      <dgm:prSet presAssocID="{938C2CB5-E718-4E7B-9905-C203F464411F}" presName="tx1" presStyleLbl="revTx" presStyleIdx="1" presStyleCnt="7"/>
      <dgm:spPr/>
    </dgm:pt>
    <dgm:pt modelId="{580FB525-5BAF-4468-82D4-349E80D465FD}" type="pres">
      <dgm:prSet presAssocID="{938C2CB5-E718-4E7B-9905-C203F464411F}" presName="vert1" presStyleCnt="0"/>
      <dgm:spPr/>
    </dgm:pt>
    <dgm:pt modelId="{6992680D-3437-442E-84B5-6D1D97F2385C}" type="pres">
      <dgm:prSet presAssocID="{EC4754B0-F0F2-426C-841C-F440B0A1B734}" presName="thickLine" presStyleLbl="alignNode1" presStyleIdx="2" presStyleCnt="7"/>
      <dgm:spPr/>
    </dgm:pt>
    <dgm:pt modelId="{9AAE3337-C7EA-4216-A80E-F0524683B98D}" type="pres">
      <dgm:prSet presAssocID="{EC4754B0-F0F2-426C-841C-F440B0A1B734}" presName="horz1" presStyleCnt="0"/>
      <dgm:spPr/>
    </dgm:pt>
    <dgm:pt modelId="{DF7CA78D-E0E0-436F-9017-5144ACB43E57}" type="pres">
      <dgm:prSet presAssocID="{EC4754B0-F0F2-426C-841C-F440B0A1B734}" presName="tx1" presStyleLbl="revTx" presStyleIdx="2" presStyleCnt="7"/>
      <dgm:spPr/>
    </dgm:pt>
    <dgm:pt modelId="{CE75F429-A7FD-4069-B185-D301CA03984B}" type="pres">
      <dgm:prSet presAssocID="{EC4754B0-F0F2-426C-841C-F440B0A1B734}" presName="vert1" presStyleCnt="0"/>
      <dgm:spPr/>
    </dgm:pt>
    <dgm:pt modelId="{29A7B0D9-9108-401C-B1CA-1482A2C7C38A}" type="pres">
      <dgm:prSet presAssocID="{7B9E709A-0DCD-45D5-A9CA-40E956571208}" presName="thickLine" presStyleLbl="alignNode1" presStyleIdx="3" presStyleCnt="7"/>
      <dgm:spPr/>
    </dgm:pt>
    <dgm:pt modelId="{D820F074-5F69-4E51-963D-70A241DF964F}" type="pres">
      <dgm:prSet presAssocID="{7B9E709A-0DCD-45D5-A9CA-40E956571208}" presName="horz1" presStyleCnt="0"/>
      <dgm:spPr/>
    </dgm:pt>
    <dgm:pt modelId="{BB6ACD8C-2107-4926-B1B2-A977EB4FEEF9}" type="pres">
      <dgm:prSet presAssocID="{7B9E709A-0DCD-45D5-A9CA-40E956571208}" presName="tx1" presStyleLbl="revTx" presStyleIdx="3" presStyleCnt="7"/>
      <dgm:spPr/>
    </dgm:pt>
    <dgm:pt modelId="{CA050DC6-158D-4DCA-85FF-92711A1A38D4}" type="pres">
      <dgm:prSet presAssocID="{7B9E709A-0DCD-45D5-A9CA-40E956571208}" presName="vert1" presStyleCnt="0"/>
      <dgm:spPr/>
    </dgm:pt>
    <dgm:pt modelId="{2B96E3F3-4227-4C84-AF75-C61D71EC7D5D}" type="pres">
      <dgm:prSet presAssocID="{E81AAC9F-0A72-4C3F-A7F9-341BBCAC59B5}" presName="thickLine" presStyleLbl="alignNode1" presStyleIdx="4" presStyleCnt="7"/>
      <dgm:spPr/>
    </dgm:pt>
    <dgm:pt modelId="{95E7697B-3FEC-4C1A-AEC0-C6533F920248}" type="pres">
      <dgm:prSet presAssocID="{E81AAC9F-0A72-4C3F-A7F9-341BBCAC59B5}" presName="horz1" presStyleCnt="0"/>
      <dgm:spPr/>
    </dgm:pt>
    <dgm:pt modelId="{0B25E1E7-2696-456B-B618-0105A95969FC}" type="pres">
      <dgm:prSet presAssocID="{E81AAC9F-0A72-4C3F-A7F9-341BBCAC59B5}" presName="tx1" presStyleLbl="revTx" presStyleIdx="4" presStyleCnt="7"/>
      <dgm:spPr/>
    </dgm:pt>
    <dgm:pt modelId="{3FA2B616-EC12-4F79-B60E-9F8787003A7C}" type="pres">
      <dgm:prSet presAssocID="{E81AAC9F-0A72-4C3F-A7F9-341BBCAC59B5}" presName="vert1" presStyleCnt="0"/>
      <dgm:spPr/>
    </dgm:pt>
    <dgm:pt modelId="{255A287C-DF0F-4199-86C8-318E43ADC700}" type="pres">
      <dgm:prSet presAssocID="{1E1D06D5-A651-42A2-BB45-E6538BA92EE7}" presName="thickLine" presStyleLbl="alignNode1" presStyleIdx="5" presStyleCnt="7"/>
      <dgm:spPr/>
    </dgm:pt>
    <dgm:pt modelId="{EBADF87B-3220-4A16-B26F-865B31D22F23}" type="pres">
      <dgm:prSet presAssocID="{1E1D06D5-A651-42A2-BB45-E6538BA92EE7}" presName="horz1" presStyleCnt="0"/>
      <dgm:spPr/>
    </dgm:pt>
    <dgm:pt modelId="{D8DFAF81-8428-4920-B1A0-9AF4538BB789}" type="pres">
      <dgm:prSet presAssocID="{1E1D06D5-A651-42A2-BB45-E6538BA92EE7}" presName="tx1" presStyleLbl="revTx" presStyleIdx="5" presStyleCnt="7"/>
      <dgm:spPr/>
    </dgm:pt>
    <dgm:pt modelId="{BD64695E-93B4-4353-AC09-BA72A441E3CC}" type="pres">
      <dgm:prSet presAssocID="{1E1D06D5-A651-42A2-BB45-E6538BA92EE7}" presName="vert1" presStyleCnt="0"/>
      <dgm:spPr/>
    </dgm:pt>
    <dgm:pt modelId="{FC7BE84D-383E-4C30-B846-624CD9F0C275}" type="pres">
      <dgm:prSet presAssocID="{4A9160D7-BB9D-4A47-9B7D-4FB836481881}" presName="thickLine" presStyleLbl="alignNode1" presStyleIdx="6" presStyleCnt="7"/>
      <dgm:spPr/>
    </dgm:pt>
    <dgm:pt modelId="{A8EB8028-5F1C-4083-87EE-45EE0482F4F2}" type="pres">
      <dgm:prSet presAssocID="{4A9160D7-BB9D-4A47-9B7D-4FB836481881}" presName="horz1" presStyleCnt="0"/>
      <dgm:spPr/>
    </dgm:pt>
    <dgm:pt modelId="{7344E46F-4D21-4E70-844B-8675799C8458}" type="pres">
      <dgm:prSet presAssocID="{4A9160D7-BB9D-4A47-9B7D-4FB836481881}" presName="tx1" presStyleLbl="revTx" presStyleIdx="6" presStyleCnt="7"/>
      <dgm:spPr/>
    </dgm:pt>
    <dgm:pt modelId="{50949321-2822-4217-BBFA-E93467CA5F64}" type="pres">
      <dgm:prSet presAssocID="{4A9160D7-BB9D-4A47-9B7D-4FB836481881}" presName="vert1" presStyleCnt="0"/>
      <dgm:spPr/>
    </dgm:pt>
  </dgm:ptLst>
  <dgm:cxnLst>
    <dgm:cxn modelId="{D6EAD817-28E0-4B32-A1E5-3DD28F8CE2B6}" srcId="{D891A990-3AB3-4CB1-BE4D-4F9E344F89B0}" destId="{1E1D06D5-A651-42A2-BB45-E6538BA92EE7}" srcOrd="5" destOrd="0" parTransId="{BF15549F-0299-4DAA-8206-B539B35E1286}" sibTransId="{E3E2663B-CDE8-4A3F-B447-D36DE2FE97B8}"/>
    <dgm:cxn modelId="{4F9CBE24-9E0D-4DB6-94E7-F826BCBC8109}" type="presOf" srcId="{D891A990-3AB3-4CB1-BE4D-4F9E344F89B0}" destId="{53DBC5B5-6539-4E93-BB4C-FE663346ADE4}" srcOrd="0" destOrd="0" presId="urn:microsoft.com/office/officeart/2008/layout/LinedList"/>
    <dgm:cxn modelId="{4B60A845-65A9-4BB0-AB90-86EA40C6EEF0}" type="presOf" srcId="{1E1D06D5-A651-42A2-BB45-E6538BA92EE7}" destId="{D8DFAF81-8428-4920-B1A0-9AF4538BB789}" srcOrd="0" destOrd="0" presId="urn:microsoft.com/office/officeart/2008/layout/LinedList"/>
    <dgm:cxn modelId="{DB54136E-D5B4-4F3F-B8E3-F2D939A6CB72}" srcId="{D891A990-3AB3-4CB1-BE4D-4F9E344F89B0}" destId="{213FD35B-5804-4FFC-A95B-23E3EAB0DF07}" srcOrd="0" destOrd="0" parTransId="{05DD6A4E-A8D7-427D-A144-41C7745339DF}" sibTransId="{8A6271C2-A36B-4164-BB46-516F94A0FD2E}"/>
    <dgm:cxn modelId="{BA9D894F-85ED-452E-9035-B89E2BE89EF8}" type="presOf" srcId="{E81AAC9F-0A72-4C3F-A7F9-341BBCAC59B5}" destId="{0B25E1E7-2696-456B-B618-0105A95969FC}" srcOrd="0" destOrd="0" presId="urn:microsoft.com/office/officeart/2008/layout/LinedList"/>
    <dgm:cxn modelId="{AAD3BB7E-FD1A-4856-9F10-72AD28E95C7F}" type="presOf" srcId="{7B9E709A-0DCD-45D5-A9CA-40E956571208}" destId="{BB6ACD8C-2107-4926-B1B2-A977EB4FEEF9}" srcOrd="0" destOrd="0" presId="urn:microsoft.com/office/officeart/2008/layout/LinedList"/>
    <dgm:cxn modelId="{0A4F0680-C4E5-4A95-9F08-A9D41D0B17E3}" type="presOf" srcId="{EC4754B0-F0F2-426C-841C-F440B0A1B734}" destId="{DF7CA78D-E0E0-436F-9017-5144ACB43E57}" srcOrd="0" destOrd="0" presId="urn:microsoft.com/office/officeart/2008/layout/LinedList"/>
    <dgm:cxn modelId="{89F25080-BC5C-4156-8B90-A6F317C611B7}" type="presOf" srcId="{4A9160D7-BB9D-4A47-9B7D-4FB836481881}" destId="{7344E46F-4D21-4E70-844B-8675799C8458}" srcOrd="0" destOrd="0" presId="urn:microsoft.com/office/officeart/2008/layout/LinedList"/>
    <dgm:cxn modelId="{74824B88-54FF-4038-A767-E3E641B398BD}" srcId="{D891A990-3AB3-4CB1-BE4D-4F9E344F89B0}" destId="{EC4754B0-F0F2-426C-841C-F440B0A1B734}" srcOrd="2" destOrd="0" parTransId="{022BDE45-6114-432E-B42E-30B1C90023B8}" sibTransId="{749F597B-F3E6-4BAD-B558-86D2F0FC0D36}"/>
    <dgm:cxn modelId="{921D2690-6AC5-490F-A3D6-CD45233F69DF}" srcId="{D891A990-3AB3-4CB1-BE4D-4F9E344F89B0}" destId="{7B9E709A-0DCD-45D5-A9CA-40E956571208}" srcOrd="3" destOrd="0" parTransId="{79713AE8-4624-41EE-B2BB-105E0F19FE32}" sibTransId="{782CBB5A-C606-49AD-9FBD-6A6FBFE7FCB5}"/>
    <dgm:cxn modelId="{F5D1F0AD-36DE-4FF4-A796-C4AB32EB44F6}" srcId="{D891A990-3AB3-4CB1-BE4D-4F9E344F89B0}" destId="{938C2CB5-E718-4E7B-9905-C203F464411F}" srcOrd="1" destOrd="0" parTransId="{FFCE7D91-EEC9-4C0E-87CD-2531F7A0DC82}" sibTransId="{2A033716-0414-42FE-8543-B45F8884732B}"/>
    <dgm:cxn modelId="{DF7B7EC4-FF42-441E-A074-C45F8888F023}" type="presOf" srcId="{213FD35B-5804-4FFC-A95B-23E3EAB0DF07}" destId="{2D21074D-A519-4CD3-A35B-629FE8188423}" srcOrd="0" destOrd="0" presId="urn:microsoft.com/office/officeart/2008/layout/LinedList"/>
    <dgm:cxn modelId="{C49AA1C6-7208-4B06-A00D-C9CAF8BBD241}" srcId="{D891A990-3AB3-4CB1-BE4D-4F9E344F89B0}" destId="{4A9160D7-BB9D-4A47-9B7D-4FB836481881}" srcOrd="6" destOrd="0" parTransId="{DB14AECE-B6A4-4B63-BB8C-B1424E230609}" sibTransId="{69D06897-9A89-4361-852B-EA48A85C728D}"/>
    <dgm:cxn modelId="{ECA047D4-63D6-4D4E-8A8C-A8F58B19B9BD}" type="presOf" srcId="{938C2CB5-E718-4E7B-9905-C203F464411F}" destId="{7DE34524-4C71-4261-A5B5-7A8FA54D134B}" srcOrd="0" destOrd="0" presId="urn:microsoft.com/office/officeart/2008/layout/LinedList"/>
    <dgm:cxn modelId="{D2E154D6-BA3C-4180-8373-3DA98C03136F}" srcId="{D891A990-3AB3-4CB1-BE4D-4F9E344F89B0}" destId="{E81AAC9F-0A72-4C3F-A7F9-341BBCAC59B5}" srcOrd="4" destOrd="0" parTransId="{8FA6C6BE-E7C6-462F-9424-CC7E5C869F34}" sibTransId="{CD08F21A-40C2-4631-A7B7-7C5C09217373}"/>
    <dgm:cxn modelId="{A5E9D702-E8A6-4233-81C1-D8A3F7F54B08}" type="presParOf" srcId="{53DBC5B5-6539-4E93-BB4C-FE663346ADE4}" destId="{45D03D59-C917-4B8F-9A58-C10197E4BD8D}" srcOrd="0" destOrd="0" presId="urn:microsoft.com/office/officeart/2008/layout/LinedList"/>
    <dgm:cxn modelId="{83201A3B-ED41-411F-B880-2EE3AD755DF0}" type="presParOf" srcId="{53DBC5B5-6539-4E93-BB4C-FE663346ADE4}" destId="{2E41FE1D-585E-4A92-8DF0-C7B528287F8D}" srcOrd="1" destOrd="0" presId="urn:microsoft.com/office/officeart/2008/layout/LinedList"/>
    <dgm:cxn modelId="{81B6B8E2-112D-4ADC-84FA-F34C48162A88}" type="presParOf" srcId="{2E41FE1D-585E-4A92-8DF0-C7B528287F8D}" destId="{2D21074D-A519-4CD3-A35B-629FE8188423}" srcOrd="0" destOrd="0" presId="urn:microsoft.com/office/officeart/2008/layout/LinedList"/>
    <dgm:cxn modelId="{5C994538-B116-4253-B795-672588F2CED5}" type="presParOf" srcId="{2E41FE1D-585E-4A92-8DF0-C7B528287F8D}" destId="{C9898767-7CAD-447D-BD87-9D1BB16B580E}" srcOrd="1" destOrd="0" presId="urn:microsoft.com/office/officeart/2008/layout/LinedList"/>
    <dgm:cxn modelId="{57D1C6E3-1919-4E01-AD94-FFBD506729DD}" type="presParOf" srcId="{53DBC5B5-6539-4E93-BB4C-FE663346ADE4}" destId="{1F264D78-3939-491A-A1F0-40E3BAA9C9D0}" srcOrd="2" destOrd="0" presId="urn:microsoft.com/office/officeart/2008/layout/LinedList"/>
    <dgm:cxn modelId="{82057171-634D-4036-A4B9-8F80FAA0B5B3}" type="presParOf" srcId="{53DBC5B5-6539-4E93-BB4C-FE663346ADE4}" destId="{9EE6B498-6102-435B-B44E-7035234C1593}" srcOrd="3" destOrd="0" presId="urn:microsoft.com/office/officeart/2008/layout/LinedList"/>
    <dgm:cxn modelId="{C2629577-0130-49DE-B30F-ECDB4B7AAE02}" type="presParOf" srcId="{9EE6B498-6102-435B-B44E-7035234C1593}" destId="{7DE34524-4C71-4261-A5B5-7A8FA54D134B}" srcOrd="0" destOrd="0" presId="urn:microsoft.com/office/officeart/2008/layout/LinedList"/>
    <dgm:cxn modelId="{120BD785-04FF-4E2A-8107-42EC4D441C5E}" type="presParOf" srcId="{9EE6B498-6102-435B-B44E-7035234C1593}" destId="{580FB525-5BAF-4468-82D4-349E80D465FD}" srcOrd="1" destOrd="0" presId="urn:microsoft.com/office/officeart/2008/layout/LinedList"/>
    <dgm:cxn modelId="{E148C343-0091-4566-9DA7-BAEBF902FD9B}" type="presParOf" srcId="{53DBC5B5-6539-4E93-BB4C-FE663346ADE4}" destId="{6992680D-3437-442E-84B5-6D1D97F2385C}" srcOrd="4" destOrd="0" presId="urn:microsoft.com/office/officeart/2008/layout/LinedList"/>
    <dgm:cxn modelId="{288FDB24-B170-4521-AC09-05EDC1D51362}" type="presParOf" srcId="{53DBC5B5-6539-4E93-BB4C-FE663346ADE4}" destId="{9AAE3337-C7EA-4216-A80E-F0524683B98D}" srcOrd="5" destOrd="0" presId="urn:microsoft.com/office/officeart/2008/layout/LinedList"/>
    <dgm:cxn modelId="{499CB832-F86D-4A88-99F7-837A896B9A8A}" type="presParOf" srcId="{9AAE3337-C7EA-4216-A80E-F0524683B98D}" destId="{DF7CA78D-E0E0-436F-9017-5144ACB43E57}" srcOrd="0" destOrd="0" presId="urn:microsoft.com/office/officeart/2008/layout/LinedList"/>
    <dgm:cxn modelId="{B504A1BC-088E-48EF-8F12-BA4EB8737A79}" type="presParOf" srcId="{9AAE3337-C7EA-4216-A80E-F0524683B98D}" destId="{CE75F429-A7FD-4069-B185-D301CA03984B}" srcOrd="1" destOrd="0" presId="urn:microsoft.com/office/officeart/2008/layout/LinedList"/>
    <dgm:cxn modelId="{EFCC91FE-640B-40EF-842D-21C54029655F}" type="presParOf" srcId="{53DBC5B5-6539-4E93-BB4C-FE663346ADE4}" destId="{29A7B0D9-9108-401C-B1CA-1482A2C7C38A}" srcOrd="6" destOrd="0" presId="urn:microsoft.com/office/officeart/2008/layout/LinedList"/>
    <dgm:cxn modelId="{CD72D934-9746-41E8-9F46-F0879113CFD2}" type="presParOf" srcId="{53DBC5B5-6539-4E93-BB4C-FE663346ADE4}" destId="{D820F074-5F69-4E51-963D-70A241DF964F}" srcOrd="7" destOrd="0" presId="urn:microsoft.com/office/officeart/2008/layout/LinedList"/>
    <dgm:cxn modelId="{60299262-6243-4782-9FF9-289021C6CB8A}" type="presParOf" srcId="{D820F074-5F69-4E51-963D-70A241DF964F}" destId="{BB6ACD8C-2107-4926-B1B2-A977EB4FEEF9}" srcOrd="0" destOrd="0" presId="urn:microsoft.com/office/officeart/2008/layout/LinedList"/>
    <dgm:cxn modelId="{AC0D3201-6732-4602-93A0-1812BAA999FC}" type="presParOf" srcId="{D820F074-5F69-4E51-963D-70A241DF964F}" destId="{CA050DC6-158D-4DCA-85FF-92711A1A38D4}" srcOrd="1" destOrd="0" presId="urn:microsoft.com/office/officeart/2008/layout/LinedList"/>
    <dgm:cxn modelId="{FAD7E1D8-3FB2-4192-A4FA-C8DAB7C49DAB}" type="presParOf" srcId="{53DBC5B5-6539-4E93-BB4C-FE663346ADE4}" destId="{2B96E3F3-4227-4C84-AF75-C61D71EC7D5D}" srcOrd="8" destOrd="0" presId="urn:microsoft.com/office/officeart/2008/layout/LinedList"/>
    <dgm:cxn modelId="{31D0FB3C-F253-4838-A3BF-A37B60861D88}" type="presParOf" srcId="{53DBC5B5-6539-4E93-BB4C-FE663346ADE4}" destId="{95E7697B-3FEC-4C1A-AEC0-C6533F920248}" srcOrd="9" destOrd="0" presId="urn:microsoft.com/office/officeart/2008/layout/LinedList"/>
    <dgm:cxn modelId="{4194ABDB-9F25-478D-AD04-09960DE1BA67}" type="presParOf" srcId="{95E7697B-3FEC-4C1A-AEC0-C6533F920248}" destId="{0B25E1E7-2696-456B-B618-0105A95969FC}" srcOrd="0" destOrd="0" presId="urn:microsoft.com/office/officeart/2008/layout/LinedList"/>
    <dgm:cxn modelId="{526243E4-9104-46E6-9EAD-9B9B81107AEB}" type="presParOf" srcId="{95E7697B-3FEC-4C1A-AEC0-C6533F920248}" destId="{3FA2B616-EC12-4F79-B60E-9F8787003A7C}" srcOrd="1" destOrd="0" presId="urn:microsoft.com/office/officeart/2008/layout/LinedList"/>
    <dgm:cxn modelId="{0C4E4057-1DD4-4EE3-AEBE-BBA2DF5B2224}" type="presParOf" srcId="{53DBC5B5-6539-4E93-BB4C-FE663346ADE4}" destId="{255A287C-DF0F-4199-86C8-318E43ADC700}" srcOrd="10" destOrd="0" presId="urn:microsoft.com/office/officeart/2008/layout/LinedList"/>
    <dgm:cxn modelId="{BEFC20AA-E0DB-42EF-B6D6-53ABC1A4243F}" type="presParOf" srcId="{53DBC5B5-6539-4E93-BB4C-FE663346ADE4}" destId="{EBADF87B-3220-4A16-B26F-865B31D22F23}" srcOrd="11" destOrd="0" presId="urn:microsoft.com/office/officeart/2008/layout/LinedList"/>
    <dgm:cxn modelId="{4F95DDB8-F7A3-43AD-B956-F4B1F9F275D0}" type="presParOf" srcId="{EBADF87B-3220-4A16-B26F-865B31D22F23}" destId="{D8DFAF81-8428-4920-B1A0-9AF4538BB789}" srcOrd="0" destOrd="0" presId="urn:microsoft.com/office/officeart/2008/layout/LinedList"/>
    <dgm:cxn modelId="{206F40FB-58ED-45DE-AD98-8CF324A988F0}" type="presParOf" srcId="{EBADF87B-3220-4A16-B26F-865B31D22F23}" destId="{BD64695E-93B4-4353-AC09-BA72A441E3CC}" srcOrd="1" destOrd="0" presId="urn:microsoft.com/office/officeart/2008/layout/LinedList"/>
    <dgm:cxn modelId="{B8E4042F-DDC6-4AA0-B6BC-476004E5618F}" type="presParOf" srcId="{53DBC5B5-6539-4E93-BB4C-FE663346ADE4}" destId="{FC7BE84D-383E-4C30-B846-624CD9F0C275}" srcOrd="12" destOrd="0" presId="urn:microsoft.com/office/officeart/2008/layout/LinedList"/>
    <dgm:cxn modelId="{425448E2-9F9D-411D-976E-C0A9DC19345B}" type="presParOf" srcId="{53DBC5B5-6539-4E93-BB4C-FE663346ADE4}" destId="{A8EB8028-5F1C-4083-87EE-45EE0482F4F2}" srcOrd="13" destOrd="0" presId="urn:microsoft.com/office/officeart/2008/layout/LinedList"/>
    <dgm:cxn modelId="{F6D0A95B-7661-42DA-AF93-2C6BCEDA6799}" type="presParOf" srcId="{A8EB8028-5F1C-4083-87EE-45EE0482F4F2}" destId="{7344E46F-4D21-4E70-844B-8675799C8458}" srcOrd="0" destOrd="0" presId="urn:microsoft.com/office/officeart/2008/layout/LinedList"/>
    <dgm:cxn modelId="{D98B0127-A667-4E38-87DD-7F8158D9CA8D}" type="presParOf" srcId="{A8EB8028-5F1C-4083-87EE-45EE0482F4F2}" destId="{50949321-2822-4217-BBFA-E93467CA5F6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A91F6D-3F4F-4D61-AE8F-4CC7B4A79315}" type="doc">
      <dgm:prSet loTypeId="urn:microsoft.com/office/officeart/2008/layout/Lined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513F3FA-7DA8-419F-A2C5-49282EDAE390}">
      <dgm:prSet/>
      <dgm:spPr/>
      <dgm:t>
        <a:bodyPr/>
        <a:lstStyle/>
        <a:p>
          <a:r>
            <a:rPr lang="en-IE"/>
            <a:t>Logo on ‘Go Green’ materials throughout the town for the duration of the event</a:t>
          </a:r>
          <a:endParaRPr lang="en-US"/>
        </a:p>
      </dgm:t>
    </dgm:pt>
    <dgm:pt modelId="{9B83AFB9-7D4B-4659-91E9-9D00A2A74871}" type="parTrans" cxnId="{372D34A6-60BA-41E0-BA73-4787271D158D}">
      <dgm:prSet/>
      <dgm:spPr/>
      <dgm:t>
        <a:bodyPr/>
        <a:lstStyle/>
        <a:p>
          <a:endParaRPr lang="en-US"/>
        </a:p>
      </dgm:t>
    </dgm:pt>
    <dgm:pt modelId="{0CC48186-0BA9-4432-9E79-B9FD5CB44D40}" type="sibTrans" cxnId="{372D34A6-60BA-41E0-BA73-4787271D158D}">
      <dgm:prSet/>
      <dgm:spPr/>
      <dgm:t>
        <a:bodyPr/>
        <a:lstStyle/>
        <a:p>
          <a:endParaRPr lang="en-US"/>
        </a:p>
      </dgm:t>
    </dgm:pt>
    <dgm:pt modelId="{0DC048E1-C612-49D2-9A5D-892CF821209D}">
      <dgm:prSet/>
      <dgm:spPr/>
      <dgm:t>
        <a:bodyPr/>
        <a:lstStyle/>
        <a:p>
          <a:r>
            <a:rPr lang="en-IE" dirty="0"/>
            <a:t>Logo on reusable coffee cups distributed at various coffee locations over the weekend  (optional)</a:t>
          </a:r>
          <a:endParaRPr lang="en-US" dirty="0"/>
        </a:p>
      </dgm:t>
    </dgm:pt>
    <dgm:pt modelId="{EB3CD9F2-201C-4B37-86A3-E6F3EF825E1A}" type="parTrans" cxnId="{773CD170-E1D5-49BF-A30F-5BFAC7C2EF0F}">
      <dgm:prSet/>
      <dgm:spPr/>
      <dgm:t>
        <a:bodyPr/>
        <a:lstStyle/>
        <a:p>
          <a:endParaRPr lang="en-US"/>
        </a:p>
      </dgm:t>
    </dgm:pt>
    <dgm:pt modelId="{A44ACB14-D5C6-4144-A294-F9E41EB3BDA5}" type="sibTrans" cxnId="{773CD170-E1D5-49BF-A30F-5BFAC7C2EF0F}">
      <dgm:prSet/>
      <dgm:spPr/>
      <dgm:t>
        <a:bodyPr/>
        <a:lstStyle/>
        <a:p>
          <a:endParaRPr lang="en-US"/>
        </a:p>
      </dgm:t>
    </dgm:pt>
    <dgm:pt modelId="{2F815769-7BFC-4683-9897-D7C5F5CB5C71}">
      <dgm:prSet/>
      <dgm:spPr/>
      <dgm:t>
        <a:bodyPr/>
        <a:lstStyle/>
        <a:p>
          <a:r>
            <a:rPr lang="en-IE"/>
            <a:t>Brand included on all signage &amp; marketing collateral</a:t>
          </a:r>
          <a:endParaRPr lang="en-US"/>
        </a:p>
      </dgm:t>
    </dgm:pt>
    <dgm:pt modelId="{4D396C79-3212-481A-980C-898A12E99B98}" type="parTrans" cxnId="{B07BA8E2-5EFC-49C2-9D47-F95ABB01224B}">
      <dgm:prSet/>
      <dgm:spPr/>
      <dgm:t>
        <a:bodyPr/>
        <a:lstStyle/>
        <a:p>
          <a:endParaRPr lang="en-US"/>
        </a:p>
      </dgm:t>
    </dgm:pt>
    <dgm:pt modelId="{B8C5705F-435F-45BC-8BE8-C0F64D7A0CA1}" type="sibTrans" cxnId="{B07BA8E2-5EFC-49C2-9D47-F95ABB01224B}">
      <dgm:prSet/>
      <dgm:spPr/>
      <dgm:t>
        <a:bodyPr/>
        <a:lstStyle/>
        <a:p>
          <a:endParaRPr lang="en-US"/>
        </a:p>
      </dgm:t>
    </dgm:pt>
    <dgm:pt modelId="{06E9DC9F-5D58-4785-92FB-01CCCAE308BF}">
      <dgm:prSet/>
      <dgm:spPr/>
      <dgm:t>
        <a:bodyPr/>
        <a:lstStyle/>
        <a:p>
          <a:r>
            <a:rPr lang="en-IE"/>
            <a:t>Presence on website, social media channels</a:t>
          </a:r>
          <a:endParaRPr lang="en-US"/>
        </a:p>
      </dgm:t>
    </dgm:pt>
    <dgm:pt modelId="{887F0693-8C1D-4F5D-B649-0552BE49FD9B}" type="parTrans" cxnId="{0236E1AE-AB45-4D93-BE25-264829BE18F3}">
      <dgm:prSet/>
      <dgm:spPr/>
      <dgm:t>
        <a:bodyPr/>
        <a:lstStyle/>
        <a:p>
          <a:endParaRPr lang="en-US"/>
        </a:p>
      </dgm:t>
    </dgm:pt>
    <dgm:pt modelId="{A1C65D10-6A5A-4941-B955-010C9C379768}" type="sibTrans" cxnId="{0236E1AE-AB45-4D93-BE25-264829BE18F3}">
      <dgm:prSet/>
      <dgm:spPr/>
      <dgm:t>
        <a:bodyPr/>
        <a:lstStyle/>
        <a:p>
          <a:endParaRPr lang="en-US"/>
        </a:p>
      </dgm:t>
    </dgm:pt>
    <dgm:pt modelId="{D921D1CB-3007-44D2-B786-605B15CFE151}">
      <dgm:prSet/>
      <dgm:spPr/>
      <dgm:t>
        <a:bodyPr/>
        <a:lstStyle/>
        <a:p>
          <a:r>
            <a:rPr lang="en-IE"/>
            <a:t>Brand mention on all media interviews</a:t>
          </a:r>
          <a:endParaRPr lang="en-US"/>
        </a:p>
      </dgm:t>
    </dgm:pt>
    <dgm:pt modelId="{2F2AA636-BF60-45E2-A23E-4F8FDC6DFDAB}" type="parTrans" cxnId="{B8E73FF4-E991-405A-99E9-A1E6CAD17812}">
      <dgm:prSet/>
      <dgm:spPr/>
      <dgm:t>
        <a:bodyPr/>
        <a:lstStyle/>
        <a:p>
          <a:endParaRPr lang="en-US"/>
        </a:p>
      </dgm:t>
    </dgm:pt>
    <dgm:pt modelId="{04A006D2-6F35-42CE-A46C-4F79E46A62A2}" type="sibTrans" cxnId="{B8E73FF4-E991-405A-99E9-A1E6CAD17812}">
      <dgm:prSet/>
      <dgm:spPr/>
      <dgm:t>
        <a:bodyPr/>
        <a:lstStyle/>
        <a:p>
          <a:endParaRPr lang="en-US"/>
        </a:p>
      </dgm:t>
    </dgm:pt>
    <dgm:pt modelId="{20F9DC47-61B2-4808-8264-B1445C8EE69E}">
      <dgm:prSet/>
      <dgm:spPr/>
      <dgm:t>
        <a:bodyPr/>
        <a:lstStyle/>
        <a:p>
          <a:r>
            <a:rPr lang="en-IE"/>
            <a:t>Invitation to Festival Opening Event in Enniscorthy Castle</a:t>
          </a:r>
          <a:endParaRPr lang="en-US"/>
        </a:p>
      </dgm:t>
    </dgm:pt>
    <dgm:pt modelId="{A97950A7-7BE3-4F89-8D02-41766F2D3BE7}" type="parTrans" cxnId="{A919AA23-5136-4FBB-A8EB-6039FD2887CB}">
      <dgm:prSet/>
      <dgm:spPr/>
      <dgm:t>
        <a:bodyPr/>
        <a:lstStyle/>
        <a:p>
          <a:endParaRPr lang="en-US"/>
        </a:p>
      </dgm:t>
    </dgm:pt>
    <dgm:pt modelId="{5CD6F4C1-2073-41AF-84D0-17B7F2970868}" type="sibTrans" cxnId="{A919AA23-5136-4FBB-A8EB-6039FD2887CB}">
      <dgm:prSet/>
      <dgm:spPr/>
      <dgm:t>
        <a:bodyPr/>
        <a:lstStyle/>
        <a:p>
          <a:endParaRPr lang="en-US"/>
        </a:p>
      </dgm:t>
    </dgm:pt>
    <dgm:pt modelId="{37D3FE08-22E6-4562-9151-B3D7A04B9A8B}">
      <dgm:prSet/>
      <dgm:spPr/>
      <dgm:t>
        <a:bodyPr/>
        <a:lstStyle/>
        <a:p>
          <a:r>
            <a:rPr lang="en-IE"/>
            <a:t>People affiliate your brand as environmentally and socially responsible</a:t>
          </a:r>
          <a:endParaRPr lang="en-US"/>
        </a:p>
      </dgm:t>
    </dgm:pt>
    <dgm:pt modelId="{2C82D9CA-E16E-42CD-801C-FD54E16A211B}" type="parTrans" cxnId="{07A6FFE4-A742-4616-84CE-9220818D0C1D}">
      <dgm:prSet/>
      <dgm:spPr/>
      <dgm:t>
        <a:bodyPr/>
        <a:lstStyle/>
        <a:p>
          <a:endParaRPr lang="en-US"/>
        </a:p>
      </dgm:t>
    </dgm:pt>
    <dgm:pt modelId="{DE39B4FB-D0AC-49F5-B20A-9CF94EBB1635}" type="sibTrans" cxnId="{07A6FFE4-A742-4616-84CE-9220818D0C1D}">
      <dgm:prSet/>
      <dgm:spPr/>
      <dgm:t>
        <a:bodyPr/>
        <a:lstStyle/>
        <a:p>
          <a:endParaRPr lang="en-US"/>
        </a:p>
      </dgm:t>
    </dgm:pt>
    <dgm:pt modelId="{5C7BFCB6-8502-41A1-9321-25468A1B52FD}" type="pres">
      <dgm:prSet presAssocID="{6DA91F6D-3F4F-4D61-AE8F-4CC7B4A79315}" presName="vert0" presStyleCnt="0">
        <dgm:presLayoutVars>
          <dgm:dir/>
          <dgm:animOne val="branch"/>
          <dgm:animLvl val="lvl"/>
        </dgm:presLayoutVars>
      </dgm:prSet>
      <dgm:spPr/>
    </dgm:pt>
    <dgm:pt modelId="{C69AB1D4-9CFA-461B-9ECD-2E7D83C5D4C5}" type="pres">
      <dgm:prSet presAssocID="{3513F3FA-7DA8-419F-A2C5-49282EDAE390}" presName="thickLine" presStyleLbl="alignNode1" presStyleIdx="0" presStyleCnt="7"/>
      <dgm:spPr/>
    </dgm:pt>
    <dgm:pt modelId="{EEE444B4-F675-4894-B52B-1666B0E4EE9C}" type="pres">
      <dgm:prSet presAssocID="{3513F3FA-7DA8-419F-A2C5-49282EDAE390}" presName="horz1" presStyleCnt="0"/>
      <dgm:spPr/>
    </dgm:pt>
    <dgm:pt modelId="{2852756B-27BC-426E-AA57-4F8BF14A657E}" type="pres">
      <dgm:prSet presAssocID="{3513F3FA-7DA8-419F-A2C5-49282EDAE390}" presName="tx1" presStyleLbl="revTx" presStyleIdx="0" presStyleCnt="7"/>
      <dgm:spPr/>
    </dgm:pt>
    <dgm:pt modelId="{195272B9-6ACA-46FB-917F-71F6F14E549B}" type="pres">
      <dgm:prSet presAssocID="{3513F3FA-7DA8-419F-A2C5-49282EDAE390}" presName="vert1" presStyleCnt="0"/>
      <dgm:spPr/>
    </dgm:pt>
    <dgm:pt modelId="{6B93D330-25F9-40FC-8B5E-DEF13AD0B953}" type="pres">
      <dgm:prSet presAssocID="{0DC048E1-C612-49D2-9A5D-892CF821209D}" presName="thickLine" presStyleLbl="alignNode1" presStyleIdx="1" presStyleCnt="7"/>
      <dgm:spPr/>
    </dgm:pt>
    <dgm:pt modelId="{7DC6D488-5562-459D-9B6C-A416CADD4CC7}" type="pres">
      <dgm:prSet presAssocID="{0DC048E1-C612-49D2-9A5D-892CF821209D}" presName="horz1" presStyleCnt="0"/>
      <dgm:spPr/>
    </dgm:pt>
    <dgm:pt modelId="{77C1C160-0313-4F7D-8D94-31156DD6706B}" type="pres">
      <dgm:prSet presAssocID="{0DC048E1-C612-49D2-9A5D-892CF821209D}" presName="tx1" presStyleLbl="revTx" presStyleIdx="1" presStyleCnt="7"/>
      <dgm:spPr/>
    </dgm:pt>
    <dgm:pt modelId="{5426AF22-5FBA-49F7-B7BB-4D6535BA93C9}" type="pres">
      <dgm:prSet presAssocID="{0DC048E1-C612-49D2-9A5D-892CF821209D}" presName="vert1" presStyleCnt="0"/>
      <dgm:spPr/>
    </dgm:pt>
    <dgm:pt modelId="{5EC617F0-A418-427C-A9FF-22D0592BF9F5}" type="pres">
      <dgm:prSet presAssocID="{2F815769-7BFC-4683-9897-D7C5F5CB5C71}" presName="thickLine" presStyleLbl="alignNode1" presStyleIdx="2" presStyleCnt="7"/>
      <dgm:spPr/>
    </dgm:pt>
    <dgm:pt modelId="{C08EC47B-3DAB-4EEE-92C1-FD0C97741F8A}" type="pres">
      <dgm:prSet presAssocID="{2F815769-7BFC-4683-9897-D7C5F5CB5C71}" presName="horz1" presStyleCnt="0"/>
      <dgm:spPr/>
    </dgm:pt>
    <dgm:pt modelId="{D26B60FA-9FCB-4C28-889A-0748138C5906}" type="pres">
      <dgm:prSet presAssocID="{2F815769-7BFC-4683-9897-D7C5F5CB5C71}" presName="tx1" presStyleLbl="revTx" presStyleIdx="2" presStyleCnt="7"/>
      <dgm:spPr/>
    </dgm:pt>
    <dgm:pt modelId="{3D76C593-19F4-42FE-AC2F-640069382BCB}" type="pres">
      <dgm:prSet presAssocID="{2F815769-7BFC-4683-9897-D7C5F5CB5C71}" presName="vert1" presStyleCnt="0"/>
      <dgm:spPr/>
    </dgm:pt>
    <dgm:pt modelId="{55762A36-77E7-4FFB-90B3-76955BDE1901}" type="pres">
      <dgm:prSet presAssocID="{06E9DC9F-5D58-4785-92FB-01CCCAE308BF}" presName="thickLine" presStyleLbl="alignNode1" presStyleIdx="3" presStyleCnt="7"/>
      <dgm:spPr/>
    </dgm:pt>
    <dgm:pt modelId="{B0573191-48D6-4E01-9109-7F3A9F9CECD3}" type="pres">
      <dgm:prSet presAssocID="{06E9DC9F-5D58-4785-92FB-01CCCAE308BF}" presName="horz1" presStyleCnt="0"/>
      <dgm:spPr/>
    </dgm:pt>
    <dgm:pt modelId="{EEF119FC-69E9-4292-9CC0-37E0DB5FBA9A}" type="pres">
      <dgm:prSet presAssocID="{06E9DC9F-5D58-4785-92FB-01CCCAE308BF}" presName="tx1" presStyleLbl="revTx" presStyleIdx="3" presStyleCnt="7"/>
      <dgm:spPr/>
    </dgm:pt>
    <dgm:pt modelId="{9C870F87-7F8B-46B7-ACCB-B6E35D661734}" type="pres">
      <dgm:prSet presAssocID="{06E9DC9F-5D58-4785-92FB-01CCCAE308BF}" presName="vert1" presStyleCnt="0"/>
      <dgm:spPr/>
    </dgm:pt>
    <dgm:pt modelId="{7369C42B-9E24-4D09-868F-D65E874A922C}" type="pres">
      <dgm:prSet presAssocID="{D921D1CB-3007-44D2-B786-605B15CFE151}" presName="thickLine" presStyleLbl="alignNode1" presStyleIdx="4" presStyleCnt="7"/>
      <dgm:spPr/>
    </dgm:pt>
    <dgm:pt modelId="{C3C45777-EEF9-42FE-B7DB-743DCDA2A756}" type="pres">
      <dgm:prSet presAssocID="{D921D1CB-3007-44D2-B786-605B15CFE151}" presName="horz1" presStyleCnt="0"/>
      <dgm:spPr/>
    </dgm:pt>
    <dgm:pt modelId="{274E9C25-3F0B-4139-9BDD-A6D5FE25B44C}" type="pres">
      <dgm:prSet presAssocID="{D921D1CB-3007-44D2-B786-605B15CFE151}" presName="tx1" presStyleLbl="revTx" presStyleIdx="4" presStyleCnt="7"/>
      <dgm:spPr/>
    </dgm:pt>
    <dgm:pt modelId="{6B86100B-EE0C-4840-87E9-CA646449933F}" type="pres">
      <dgm:prSet presAssocID="{D921D1CB-3007-44D2-B786-605B15CFE151}" presName="vert1" presStyleCnt="0"/>
      <dgm:spPr/>
    </dgm:pt>
    <dgm:pt modelId="{6182579C-294A-467C-85D5-BAA6636C466E}" type="pres">
      <dgm:prSet presAssocID="{20F9DC47-61B2-4808-8264-B1445C8EE69E}" presName="thickLine" presStyleLbl="alignNode1" presStyleIdx="5" presStyleCnt="7"/>
      <dgm:spPr/>
    </dgm:pt>
    <dgm:pt modelId="{62412277-2EFC-45BC-A053-BACE4882BA19}" type="pres">
      <dgm:prSet presAssocID="{20F9DC47-61B2-4808-8264-B1445C8EE69E}" presName="horz1" presStyleCnt="0"/>
      <dgm:spPr/>
    </dgm:pt>
    <dgm:pt modelId="{2C835EB4-BCE5-42A3-8CC2-1F9FC80C11C5}" type="pres">
      <dgm:prSet presAssocID="{20F9DC47-61B2-4808-8264-B1445C8EE69E}" presName="tx1" presStyleLbl="revTx" presStyleIdx="5" presStyleCnt="7"/>
      <dgm:spPr/>
    </dgm:pt>
    <dgm:pt modelId="{103D6725-78B7-4997-85C1-38CBD18B6282}" type="pres">
      <dgm:prSet presAssocID="{20F9DC47-61B2-4808-8264-B1445C8EE69E}" presName="vert1" presStyleCnt="0"/>
      <dgm:spPr/>
    </dgm:pt>
    <dgm:pt modelId="{4EB3DB45-B60D-476C-88DB-ABF50B1FD479}" type="pres">
      <dgm:prSet presAssocID="{37D3FE08-22E6-4562-9151-B3D7A04B9A8B}" presName="thickLine" presStyleLbl="alignNode1" presStyleIdx="6" presStyleCnt="7"/>
      <dgm:spPr/>
    </dgm:pt>
    <dgm:pt modelId="{AAD9B73B-8806-4B3E-8637-D1263C45E196}" type="pres">
      <dgm:prSet presAssocID="{37D3FE08-22E6-4562-9151-B3D7A04B9A8B}" presName="horz1" presStyleCnt="0"/>
      <dgm:spPr/>
    </dgm:pt>
    <dgm:pt modelId="{3CB62CE3-AC6A-4D3A-849D-0609E3893155}" type="pres">
      <dgm:prSet presAssocID="{37D3FE08-22E6-4562-9151-B3D7A04B9A8B}" presName="tx1" presStyleLbl="revTx" presStyleIdx="6" presStyleCnt="7"/>
      <dgm:spPr/>
    </dgm:pt>
    <dgm:pt modelId="{510C7F2F-4DDE-43DD-8AB5-8A6C9688B37B}" type="pres">
      <dgm:prSet presAssocID="{37D3FE08-22E6-4562-9151-B3D7A04B9A8B}" presName="vert1" presStyleCnt="0"/>
      <dgm:spPr/>
    </dgm:pt>
  </dgm:ptLst>
  <dgm:cxnLst>
    <dgm:cxn modelId="{23E3AD20-3703-471C-9555-A774B0B7EF0F}" type="presOf" srcId="{06E9DC9F-5D58-4785-92FB-01CCCAE308BF}" destId="{EEF119FC-69E9-4292-9CC0-37E0DB5FBA9A}" srcOrd="0" destOrd="0" presId="urn:microsoft.com/office/officeart/2008/layout/LinedList"/>
    <dgm:cxn modelId="{A919AA23-5136-4FBB-A8EB-6039FD2887CB}" srcId="{6DA91F6D-3F4F-4D61-AE8F-4CC7B4A79315}" destId="{20F9DC47-61B2-4808-8264-B1445C8EE69E}" srcOrd="5" destOrd="0" parTransId="{A97950A7-7BE3-4F89-8D02-41766F2D3BE7}" sibTransId="{5CD6F4C1-2073-41AF-84D0-17B7F2970868}"/>
    <dgm:cxn modelId="{CF39262F-363E-462C-9DDA-7894B9769FBD}" type="presOf" srcId="{D921D1CB-3007-44D2-B786-605B15CFE151}" destId="{274E9C25-3F0B-4139-9BDD-A6D5FE25B44C}" srcOrd="0" destOrd="0" presId="urn:microsoft.com/office/officeart/2008/layout/LinedList"/>
    <dgm:cxn modelId="{FD6CAF3B-AC02-481D-B96A-37BBDB0EA601}" type="presOf" srcId="{2F815769-7BFC-4683-9897-D7C5F5CB5C71}" destId="{D26B60FA-9FCB-4C28-889A-0748138C5906}" srcOrd="0" destOrd="0" presId="urn:microsoft.com/office/officeart/2008/layout/LinedList"/>
    <dgm:cxn modelId="{C6D7F04D-483F-4D45-BD87-6054EE33C264}" type="presOf" srcId="{6DA91F6D-3F4F-4D61-AE8F-4CC7B4A79315}" destId="{5C7BFCB6-8502-41A1-9321-25468A1B52FD}" srcOrd="0" destOrd="0" presId="urn:microsoft.com/office/officeart/2008/layout/LinedList"/>
    <dgm:cxn modelId="{773CD170-E1D5-49BF-A30F-5BFAC7C2EF0F}" srcId="{6DA91F6D-3F4F-4D61-AE8F-4CC7B4A79315}" destId="{0DC048E1-C612-49D2-9A5D-892CF821209D}" srcOrd="1" destOrd="0" parTransId="{EB3CD9F2-201C-4B37-86A3-E6F3EF825E1A}" sibTransId="{A44ACB14-D5C6-4144-A294-F9E41EB3BDA5}"/>
    <dgm:cxn modelId="{75A72A81-B6D9-49F6-A090-3590E6CBC2AB}" type="presOf" srcId="{37D3FE08-22E6-4562-9151-B3D7A04B9A8B}" destId="{3CB62CE3-AC6A-4D3A-849D-0609E3893155}" srcOrd="0" destOrd="0" presId="urn:microsoft.com/office/officeart/2008/layout/LinedList"/>
    <dgm:cxn modelId="{372D34A6-60BA-41E0-BA73-4787271D158D}" srcId="{6DA91F6D-3F4F-4D61-AE8F-4CC7B4A79315}" destId="{3513F3FA-7DA8-419F-A2C5-49282EDAE390}" srcOrd="0" destOrd="0" parTransId="{9B83AFB9-7D4B-4659-91E9-9D00A2A74871}" sibTransId="{0CC48186-0BA9-4432-9E79-B9FD5CB44D40}"/>
    <dgm:cxn modelId="{2775F0AD-036D-4B0E-94F5-E69DFD0A08E6}" type="presOf" srcId="{20F9DC47-61B2-4808-8264-B1445C8EE69E}" destId="{2C835EB4-BCE5-42A3-8CC2-1F9FC80C11C5}" srcOrd="0" destOrd="0" presId="urn:microsoft.com/office/officeart/2008/layout/LinedList"/>
    <dgm:cxn modelId="{0236E1AE-AB45-4D93-BE25-264829BE18F3}" srcId="{6DA91F6D-3F4F-4D61-AE8F-4CC7B4A79315}" destId="{06E9DC9F-5D58-4785-92FB-01CCCAE308BF}" srcOrd="3" destOrd="0" parTransId="{887F0693-8C1D-4F5D-B649-0552BE49FD9B}" sibTransId="{A1C65D10-6A5A-4941-B955-010C9C379768}"/>
    <dgm:cxn modelId="{62B854C9-8EF8-4CF2-92AD-7D90BD5AC11C}" type="presOf" srcId="{0DC048E1-C612-49D2-9A5D-892CF821209D}" destId="{77C1C160-0313-4F7D-8D94-31156DD6706B}" srcOrd="0" destOrd="0" presId="urn:microsoft.com/office/officeart/2008/layout/LinedList"/>
    <dgm:cxn modelId="{B07BA8E2-5EFC-49C2-9D47-F95ABB01224B}" srcId="{6DA91F6D-3F4F-4D61-AE8F-4CC7B4A79315}" destId="{2F815769-7BFC-4683-9897-D7C5F5CB5C71}" srcOrd="2" destOrd="0" parTransId="{4D396C79-3212-481A-980C-898A12E99B98}" sibTransId="{B8C5705F-435F-45BC-8BE8-C0F64D7A0CA1}"/>
    <dgm:cxn modelId="{07A6FFE4-A742-4616-84CE-9220818D0C1D}" srcId="{6DA91F6D-3F4F-4D61-AE8F-4CC7B4A79315}" destId="{37D3FE08-22E6-4562-9151-B3D7A04B9A8B}" srcOrd="6" destOrd="0" parTransId="{2C82D9CA-E16E-42CD-801C-FD54E16A211B}" sibTransId="{DE39B4FB-D0AC-49F5-B20A-9CF94EBB1635}"/>
    <dgm:cxn modelId="{B8E73FF4-E991-405A-99E9-A1E6CAD17812}" srcId="{6DA91F6D-3F4F-4D61-AE8F-4CC7B4A79315}" destId="{D921D1CB-3007-44D2-B786-605B15CFE151}" srcOrd="4" destOrd="0" parTransId="{2F2AA636-BF60-45E2-A23E-4F8FDC6DFDAB}" sibTransId="{04A006D2-6F35-42CE-A46C-4F79E46A62A2}"/>
    <dgm:cxn modelId="{33A24BF6-50B6-44C3-A5FD-D74CBA71BD1C}" type="presOf" srcId="{3513F3FA-7DA8-419F-A2C5-49282EDAE390}" destId="{2852756B-27BC-426E-AA57-4F8BF14A657E}" srcOrd="0" destOrd="0" presId="urn:microsoft.com/office/officeart/2008/layout/LinedList"/>
    <dgm:cxn modelId="{BA298EA5-7ECB-4495-A46E-43DB71F08254}" type="presParOf" srcId="{5C7BFCB6-8502-41A1-9321-25468A1B52FD}" destId="{C69AB1D4-9CFA-461B-9ECD-2E7D83C5D4C5}" srcOrd="0" destOrd="0" presId="urn:microsoft.com/office/officeart/2008/layout/LinedList"/>
    <dgm:cxn modelId="{B5263404-CDB5-42EF-B4EF-3FD94B83774F}" type="presParOf" srcId="{5C7BFCB6-8502-41A1-9321-25468A1B52FD}" destId="{EEE444B4-F675-4894-B52B-1666B0E4EE9C}" srcOrd="1" destOrd="0" presId="urn:microsoft.com/office/officeart/2008/layout/LinedList"/>
    <dgm:cxn modelId="{8543A794-29C1-4A84-B4CC-E34C0DD10347}" type="presParOf" srcId="{EEE444B4-F675-4894-B52B-1666B0E4EE9C}" destId="{2852756B-27BC-426E-AA57-4F8BF14A657E}" srcOrd="0" destOrd="0" presId="urn:microsoft.com/office/officeart/2008/layout/LinedList"/>
    <dgm:cxn modelId="{56A5227C-F5AD-4996-A1A3-9755AE47AA9A}" type="presParOf" srcId="{EEE444B4-F675-4894-B52B-1666B0E4EE9C}" destId="{195272B9-6ACA-46FB-917F-71F6F14E549B}" srcOrd="1" destOrd="0" presId="urn:microsoft.com/office/officeart/2008/layout/LinedList"/>
    <dgm:cxn modelId="{E552804D-5F86-4DA2-8E57-9B5ACB21128B}" type="presParOf" srcId="{5C7BFCB6-8502-41A1-9321-25468A1B52FD}" destId="{6B93D330-25F9-40FC-8B5E-DEF13AD0B953}" srcOrd="2" destOrd="0" presId="urn:microsoft.com/office/officeart/2008/layout/LinedList"/>
    <dgm:cxn modelId="{44A44D4E-3EE0-4F9C-8D09-95F79967D972}" type="presParOf" srcId="{5C7BFCB6-8502-41A1-9321-25468A1B52FD}" destId="{7DC6D488-5562-459D-9B6C-A416CADD4CC7}" srcOrd="3" destOrd="0" presId="urn:microsoft.com/office/officeart/2008/layout/LinedList"/>
    <dgm:cxn modelId="{28A78BC3-15FB-4666-A131-877EA322E731}" type="presParOf" srcId="{7DC6D488-5562-459D-9B6C-A416CADD4CC7}" destId="{77C1C160-0313-4F7D-8D94-31156DD6706B}" srcOrd="0" destOrd="0" presId="urn:microsoft.com/office/officeart/2008/layout/LinedList"/>
    <dgm:cxn modelId="{573464D6-EAFB-44DC-B840-C52591CB51A4}" type="presParOf" srcId="{7DC6D488-5562-459D-9B6C-A416CADD4CC7}" destId="{5426AF22-5FBA-49F7-B7BB-4D6535BA93C9}" srcOrd="1" destOrd="0" presId="urn:microsoft.com/office/officeart/2008/layout/LinedList"/>
    <dgm:cxn modelId="{0F0C3155-9F6D-41BA-ADDB-43BFCF6F234F}" type="presParOf" srcId="{5C7BFCB6-8502-41A1-9321-25468A1B52FD}" destId="{5EC617F0-A418-427C-A9FF-22D0592BF9F5}" srcOrd="4" destOrd="0" presId="urn:microsoft.com/office/officeart/2008/layout/LinedList"/>
    <dgm:cxn modelId="{09B299C9-45FE-44C6-84D9-648A888E9690}" type="presParOf" srcId="{5C7BFCB6-8502-41A1-9321-25468A1B52FD}" destId="{C08EC47B-3DAB-4EEE-92C1-FD0C97741F8A}" srcOrd="5" destOrd="0" presId="urn:microsoft.com/office/officeart/2008/layout/LinedList"/>
    <dgm:cxn modelId="{75FE75AB-A06F-45C6-A322-3C1900CD3D96}" type="presParOf" srcId="{C08EC47B-3DAB-4EEE-92C1-FD0C97741F8A}" destId="{D26B60FA-9FCB-4C28-889A-0748138C5906}" srcOrd="0" destOrd="0" presId="urn:microsoft.com/office/officeart/2008/layout/LinedList"/>
    <dgm:cxn modelId="{74F30113-2447-4923-82FF-58E08B85914D}" type="presParOf" srcId="{C08EC47B-3DAB-4EEE-92C1-FD0C97741F8A}" destId="{3D76C593-19F4-42FE-AC2F-640069382BCB}" srcOrd="1" destOrd="0" presId="urn:microsoft.com/office/officeart/2008/layout/LinedList"/>
    <dgm:cxn modelId="{F66C2919-6FEC-4BDA-8EDA-B58AD2672A9D}" type="presParOf" srcId="{5C7BFCB6-8502-41A1-9321-25468A1B52FD}" destId="{55762A36-77E7-4FFB-90B3-76955BDE1901}" srcOrd="6" destOrd="0" presId="urn:microsoft.com/office/officeart/2008/layout/LinedList"/>
    <dgm:cxn modelId="{BD5E4ACD-0CBC-4239-92C6-0DD3CDD76AC1}" type="presParOf" srcId="{5C7BFCB6-8502-41A1-9321-25468A1B52FD}" destId="{B0573191-48D6-4E01-9109-7F3A9F9CECD3}" srcOrd="7" destOrd="0" presId="urn:microsoft.com/office/officeart/2008/layout/LinedList"/>
    <dgm:cxn modelId="{F5219B0C-D134-40B9-97CC-140F6F2641EF}" type="presParOf" srcId="{B0573191-48D6-4E01-9109-7F3A9F9CECD3}" destId="{EEF119FC-69E9-4292-9CC0-37E0DB5FBA9A}" srcOrd="0" destOrd="0" presId="urn:microsoft.com/office/officeart/2008/layout/LinedList"/>
    <dgm:cxn modelId="{7300A218-1167-49CA-9539-83F02A23716E}" type="presParOf" srcId="{B0573191-48D6-4E01-9109-7F3A9F9CECD3}" destId="{9C870F87-7F8B-46B7-ACCB-B6E35D661734}" srcOrd="1" destOrd="0" presId="urn:microsoft.com/office/officeart/2008/layout/LinedList"/>
    <dgm:cxn modelId="{3F4C61EF-D07C-49A5-9B8A-F8E53D8DE057}" type="presParOf" srcId="{5C7BFCB6-8502-41A1-9321-25468A1B52FD}" destId="{7369C42B-9E24-4D09-868F-D65E874A922C}" srcOrd="8" destOrd="0" presId="urn:microsoft.com/office/officeart/2008/layout/LinedList"/>
    <dgm:cxn modelId="{0A0F7AFF-83DD-4DBA-9A18-D44689F90265}" type="presParOf" srcId="{5C7BFCB6-8502-41A1-9321-25468A1B52FD}" destId="{C3C45777-EEF9-42FE-B7DB-743DCDA2A756}" srcOrd="9" destOrd="0" presId="urn:microsoft.com/office/officeart/2008/layout/LinedList"/>
    <dgm:cxn modelId="{36C0565B-78CC-4400-AE62-7EBBFBB7EFBC}" type="presParOf" srcId="{C3C45777-EEF9-42FE-B7DB-743DCDA2A756}" destId="{274E9C25-3F0B-4139-9BDD-A6D5FE25B44C}" srcOrd="0" destOrd="0" presId="urn:microsoft.com/office/officeart/2008/layout/LinedList"/>
    <dgm:cxn modelId="{0A0F3DBA-B2AD-4D7E-8131-05581FDCD404}" type="presParOf" srcId="{C3C45777-EEF9-42FE-B7DB-743DCDA2A756}" destId="{6B86100B-EE0C-4840-87E9-CA646449933F}" srcOrd="1" destOrd="0" presId="urn:microsoft.com/office/officeart/2008/layout/LinedList"/>
    <dgm:cxn modelId="{7CFA7E56-396A-4918-A5A5-0CC543B1AB3B}" type="presParOf" srcId="{5C7BFCB6-8502-41A1-9321-25468A1B52FD}" destId="{6182579C-294A-467C-85D5-BAA6636C466E}" srcOrd="10" destOrd="0" presId="urn:microsoft.com/office/officeart/2008/layout/LinedList"/>
    <dgm:cxn modelId="{99327FF6-227B-415D-96DD-1E47FE92DECC}" type="presParOf" srcId="{5C7BFCB6-8502-41A1-9321-25468A1B52FD}" destId="{62412277-2EFC-45BC-A053-BACE4882BA19}" srcOrd="11" destOrd="0" presId="urn:microsoft.com/office/officeart/2008/layout/LinedList"/>
    <dgm:cxn modelId="{2F2BB2D7-964A-421D-AED1-A77B6A26C3B5}" type="presParOf" srcId="{62412277-2EFC-45BC-A053-BACE4882BA19}" destId="{2C835EB4-BCE5-42A3-8CC2-1F9FC80C11C5}" srcOrd="0" destOrd="0" presId="urn:microsoft.com/office/officeart/2008/layout/LinedList"/>
    <dgm:cxn modelId="{34E59814-9523-4A0B-9153-FD9E34E12B46}" type="presParOf" srcId="{62412277-2EFC-45BC-A053-BACE4882BA19}" destId="{103D6725-78B7-4997-85C1-38CBD18B6282}" srcOrd="1" destOrd="0" presId="urn:microsoft.com/office/officeart/2008/layout/LinedList"/>
    <dgm:cxn modelId="{0172CFED-223E-49BC-AE37-3F015B02488C}" type="presParOf" srcId="{5C7BFCB6-8502-41A1-9321-25468A1B52FD}" destId="{4EB3DB45-B60D-476C-88DB-ABF50B1FD479}" srcOrd="12" destOrd="0" presId="urn:microsoft.com/office/officeart/2008/layout/LinedList"/>
    <dgm:cxn modelId="{90E05F24-1271-479A-AFAC-D9E111D087EE}" type="presParOf" srcId="{5C7BFCB6-8502-41A1-9321-25468A1B52FD}" destId="{AAD9B73B-8806-4B3E-8637-D1263C45E196}" srcOrd="13" destOrd="0" presId="urn:microsoft.com/office/officeart/2008/layout/LinedList"/>
    <dgm:cxn modelId="{21E75CB1-BAD6-40A1-B6F8-8DD0C9496C7C}" type="presParOf" srcId="{AAD9B73B-8806-4B3E-8637-D1263C45E196}" destId="{3CB62CE3-AC6A-4D3A-849D-0609E3893155}" srcOrd="0" destOrd="0" presId="urn:microsoft.com/office/officeart/2008/layout/LinedList"/>
    <dgm:cxn modelId="{F87C03F1-ACD1-4DCD-B940-7EAA0DF65FB3}" type="presParOf" srcId="{AAD9B73B-8806-4B3E-8637-D1263C45E196}" destId="{510C7F2F-4DDE-43DD-8AB5-8A6C9688B37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BB42F3-9208-43F4-B68E-56AF94693F47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6EC3090-5CED-4AFE-8D3E-F98AB01D01F1}">
      <dgm:prSet/>
      <dgm:spPr/>
      <dgm:t>
        <a:bodyPr/>
        <a:lstStyle/>
        <a:p>
          <a:r>
            <a:rPr lang="en-IE"/>
            <a:t>Branding on Social Media booth with branded Selfie frame</a:t>
          </a:r>
          <a:endParaRPr lang="en-US"/>
        </a:p>
      </dgm:t>
    </dgm:pt>
    <dgm:pt modelId="{C95D8DA6-5C47-4E10-B457-C5826043278A}" type="parTrans" cxnId="{BCBE9AF9-6110-4A7C-94A9-775EC0671321}">
      <dgm:prSet/>
      <dgm:spPr/>
      <dgm:t>
        <a:bodyPr/>
        <a:lstStyle/>
        <a:p>
          <a:endParaRPr lang="en-US"/>
        </a:p>
      </dgm:t>
    </dgm:pt>
    <dgm:pt modelId="{E7EF7518-B8E8-433C-929C-0FAC6D7A0389}" type="sibTrans" cxnId="{BCBE9AF9-6110-4A7C-94A9-775EC0671321}">
      <dgm:prSet/>
      <dgm:spPr/>
      <dgm:t>
        <a:bodyPr/>
        <a:lstStyle/>
        <a:p>
          <a:endParaRPr lang="en-US"/>
        </a:p>
      </dgm:t>
    </dgm:pt>
    <dgm:pt modelId="{9E0C9271-051D-4294-9637-5F233BDB225B}">
      <dgm:prSet/>
      <dgm:spPr/>
      <dgm:t>
        <a:bodyPr/>
        <a:lstStyle/>
        <a:p>
          <a:r>
            <a:rPr lang="en-IE"/>
            <a:t>Branding on Social Media Team T-shirts</a:t>
          </a:r>
          <a:endParaRPr lang="en-US"/>
        </a:p>
      </dgm:t>
    </dgm:pt>
    <dgm:pt modelId="{ECACFFE9-C443-4C4F-BDF3-27440F7D670B}" type="parTrans" cxnId="{1B982AC1-ADD6-4341-9053-97E4EDCD59B3}">
      <dgm:prSet/>
      <dgm:spPr/>
      <dgm:t>
        <a:bodyPr/>
        <a:lstStyle/>
        <a:p>
          <a:endParaRPr lang="en-US"/>
        </a:p>
      </dgm:t>
    </dgm:pt>
    <dgm:pt modelId="{FD43D081-14D0-47D4-8FF2-79591F6CEF12}" type="sibTrans" cxnId="{1B982AC1-ADD6-4341-9053-97E4EDCD59B3}">
      <dgm:prSet/>
      <dgm:spPr/>
      <dgm:t>
        <a:bodyPr/>
        <a:lstStyle/>
        <a:p>
          <a:endParaRPr lang="en-US"/>
        </a:p>
      </dgm:t>
    </dgm:pt>
    <dgm:pt modelId="{46091B1E-2D47-42AE-901C-32D0F6906F20}">
      <dgm:prSet/>
      <dgm:spPr/>
      <dgm:t>
        <a:bodyPr/>
        <a:lstStyle/>
        <a:p>
          <a:r>
            <a:rPr lang="en-IE"/>
            <a:t>Strong presence on Social Media over the festival weekend</a:t>
          </a:r>
          <a:endParaRPr lang="en-US"/>
        </a:p>
      </dgm:t>
    </dgm:pt>
    <dgm:pt modelId="{27D63C45-4E61-4FF6-B4E2-7A5847CB8AE8}" type="parTrans" cxnId="{CC7C95E9-5606-4200-B9F8-93577E8FFDC6}">
      <dgm:prSet/>
      <dgm:spPr/>
      <dgm:t>
        <a:bodyPr/>
        <a:lstStyle/>
        <a:p>
          <a:endParaRPr lang="en-US"/>
        </a:p>
      </dgm:t>
    </dgm:pt>
    <dgm:pt modelId="{0FAED85B-FD02-45D5-A8CE-F93C98513B95}" type="sibTrans" cxnId="{CC7C95E9-5606-4200-B9F8-93577E8FFDC6}">
      <dgm:prSet/>
      <dgm:spPr/>
      <dgm:t>
        <a:bodyPr/>
        <a:lstStyle/>
        <a:p>
          <a:endParaRPr lang="en-US"/>
        </a:p>
      </dgm:t>
    </dgm:pt>
    <dgm:pt modelId="{A3711460-BCDF-4232-81E9-63C794E2FAE6}">
      <dgm:prSet/>
      <dgm:spPr/>
      <dgm:t>
        <a:bodyPr/>
        <a:lstStyle/>
        <a:p>
          <a:r>
            <a:rPr lang="en-IE"/>
            <a:t>Branding on all Festival Marketing Collateral</a:t>
          </a:r>
          <a:endParaRPr lang="en-US"/>
        </a:p>
      </dgm:t>
    </dgm:pt>
    <dgm:pt modelId="{90EBDBBC-8977-481D-8591-15A5E18543D4}" type="parTrans" cxnId="{FB248B77-27C8-44BD-A730-06E4E29C1D51}">
      <dgm:prSet/>
      <dgm:spPr/>
      <dgm:t>
        <a:bodyPr/>
        <a:lstStyle/>
        <a:p>
          <a:endParaRPr lang="en-US"/>
        </a:p>
      </dgm:t>
    </dgm:pt>
    <dgm:pt modelId="{1F7AD3E3-9841-4575-BCDC-1B1255C9A453}" type="sibTrans" cxnId="{FB248B77-27C8-44BD-A730-06E4E29C1D51}">
      <dgm:prSet/>
      <dgm:spPr/>
      <dgm:t>
        <a:bodyPr/>
        <a:lstStyle/>
        <a:p>
          <a:endParaRPr lang="en-US"/>
        </a:p>
      </dgm:t>
    </dgm:pt>
    <dgm:pt modelId="{00EC8415-2366-49EF-BF5F-4CCB7FDEF161}">
      <dgm:prSet/>
      <dgm:spPr/>
      <dgm:t>
        <a:bodyPr/>
        <a:lstStyle/>
        <a:p>
          <a:r>
            <a:rPr lang="en-IE"/>
            <a:t>Mentions in all Media Interviews</a:t>
          </a:r>
          <a:endParaRPr lang="en-US"/>
        </a:p>
      </dgm:t>
    </dgm:pt>
    <dgm:pt modelId="{83B7A3E9-AC63-4435-B8C6-38688CD3B934}" type="parTrans" cxnId="{865C7011-1048-462A-920A-9ED83571FF4C}">
      <dgm:prSet/>
      <dgm:spPr/>
      <dgm:t>
        <a:bodyPr/>
        <a:lstStyle/>
        <a:p>
          <a:endParaRPr lang="en-US"/>
        </a:p>
      </dgm:t>
    </dgm:pt>
    <dgm:pt modelId="{6F0CCB78-732D-4522-B09F-32CAF5E69EDC}" type="sibTrans" cxnId="{865C7011-1048-462A-920A-9ED83571FF4C}">
      <dgm:prSet/>
      <dgm:spPr/>
      <dgm:t>
        <a:bodyPr/>
        <a:lstStyle/>
        <a:p>
          <a:endParaRPr lang="en-US"/>
        </a:p>
      </dgm:t>
    </dgm:pt>
    <dgm:pt modelId="{EA55ABD5-9B25-461C-BA10-99E930712AF3}">
      <dgm:prSet/>
      <dgm:spPr/>
      <dgm:t>
        <a:bodyPr/>
        <a:lstStyle/>
        <a:p>
          <a:r>
            <a:rPr lang="en-IE"/>
            <a:t>Invitation to Festival Opening Event in Enniscorthy Castle on Fri. 29</a:t>
          </a:r>
          <a:r>
            <a:rPr lang="en-IE" baseline="30000"/>
            <a:t>th</a:t>
          </a:r>
          <a:r>
            <a:rPr lang="en-IE"/>
            <a:t> July</a:t>
          </a:r>
          <a:endParaRPr lang="en-US"/>
        </a:p>
      </dgm:t>
    </dgm:pt>
    <dgm:pt modelId="{8A82496E-5359-4350-94A8-A7866C5AF7DF}" type="parTrans" cxnId="{3398AAC0-45EF-42FC-BFEC-E63E629FCAE7}">
      <dgm:prSet/>
      <dgm:spPr/>
      <dgm:t>
        <a:bodyPr/>
        <a:lstStyle/>
        <a:p>
          <a:endParaRPr lang="en-US"/>
        </a:p>
      </dgm:t>
    </dgm:pt>
    <dgm:pt modelId="{A3B15EC3-68B5-4F35-A7FF-BE4D30BCA5C3}" type="sibTrans" cxnId="{3398AAC0-45EF-42FC-BFEC-E63E629FCAE7}">
      <dgm:prSet/>
      <dgm:spPr/>
      <dgm:t>
        <a:bodyPr/>
        <a:lstStyle/>
        <a:p>
          <a:endParaRPr lang="en-US"/>
        </a:p>
      </dgm:t>
    </dgm:pt>
    <dgm:pt modelId="{C47CB238-81C6-4B27-A188-587B26F5346F}" type="pres">
      <dgm:prSet presAssocID="{69BB42F3-9208-43F4-B68E-56AF94693F47}" presName="vert0" presStyleCnt="0">
        <dgm:presLayoutVars>
          <dgm:dir/>
          <dgm:animOne val="branch"/>
          <dgm:animLvl val="lvl"/>
        </dgm:presLayoutVars>
      </dgm:prSet>
      <dgm:spPr/>
    </dgm:pt>
    <dgm:pt modelId="{4883D4D7-F44A-4EF1-81F5-98DBF2D1867C}" type="pres">
      <dgm:prSet presAssocID="{B6EC3090-5CED-4AFE-8D3E-F98AB01D01F1}" presName="thickLine" presStyleLbl="alignNode1" presStyleIdx="0" presStyleCnt="6"/>
      <dgm:spPr/>
    </dgm:pt>
    <dgm:pt modelId="{30CB7BD5-1090-4D7B-86B9-2D9D80DB0BB7}" type="pres">
      <dgm:prSet presAssocID="{B6EC3090-5CED-4AFE-8D3E-F98AB01D01F1}" presName="horz1" presStyleCnt="0"/>
      <dgm:spPr/>
    </dgm:pt>
    <dgm:pt modelId="{C2DAAA25-DC0A-4B24-A179-CAADF5A806EF}" type="pres">
      <dgm:prSet presAssocID="{B6EC3090-5CED-4AFE-8D3E-F98AB01D01F1}" presName="tx1" presStyleLbl="revTx" presStyleIdx="0" presStyleCnt="6"/>
      <dgm:spPr/>
    </dgm:pt>
    <dgm:pt modelId="{6C64E17D-1171-4FCA-BC91-F743384F0732}" type="pres">
      <dgm:prSet presAssocID="{B6EC3090-5CED-4AFE-8D3E-F98AB01D01F1}" presName="vert1" presStyleCnt="0"/>
      <dgm:spPr/>
    </dgm:pt>
    <dgm:pt modelId="{46C8ADF1-608D-4384-BCA3-034C11CF2866}" type="pres">
      <dgm:prSet presAssocID="{9E0C9271-051D-4294-9637-5F233BDB225B}" presName="thickLine" presStyleLbl="alignNode1" presStyleIdx="1" presStyleCnt="6"/>
      <dgm:spPr/>
    </dgm:pt>
    <dgm:pt modelId="{6E70B677-B12E-42F1-B1D4-6806987B6EE8}" type="pres">
      <dgm:prSet presAssocID="{9E0C9271-051D-4294-9637-5F233BDB225B}" presName="horz1" presStyleCnt="0"/>
      <dgm:spPr/>
    </dgm:pt>
    <dgm:pt modelId="{7B20FEC6-5556-4B43-BD72-E10625FB2BEC}" type="pres">
      <dgm:prSet presAssocID="{9E0C9271-051D-4294-9637-5F233BDB225B}" presName="tx1" presStyleLbl="revTx" presStyleIdx="1" presStyleCnt="6"/>
      <dgm:spPr/>
    </dgm:pt>
    <dgm:pt modelId="{8217FEEB-687A-42B4-AE8C-79613C4A2924}" type="pres">
      <dgm:prSet presAssocID="{9E0C9271-051D-4294-9637-5F233BDB225B}" presName="vert1" presStyleCnt="0"/>
      <dgm:spPr/>
    </dgm:pt>
    <dgm:pt modelId="{E36AE747-C709-402A-BA0E-D4BDE1B53901}" type="pres">
      <dgm:prSet presAssocID="{46091B1E-2D47-42AE-901C-32D0F6906F20}" presName="thickLine" presStyleLbl="alignNode1" presStyleIdx="2" presStyleCnt="6"/>
      <dgm:spPr/>
    </dgm:pt>
    <dgm:pt modelId="{52110A0D-5A6E-437E-9E4E-C576730711DB}" type="pres">
      <dgm:prSet presAssocID="{46091B1E-2D47-42AE-901C-32D0F6906F20}" presName="horz1" presStyleCnt="0"/>
      <dgm:spPr/>
    </dgm:pt>
    <dgm:pt modelId="{7BABAA8A-0B65-4AD9-AB41-49A3A7A1E73A}" type="pres">
      <dgm:prSet presAssocID="{46091B1E-2D47-42AE-901C-32D0F6906F20}" presName="tx1" presStyleLbl="revTx" presStyleIdx="2" presStyleCnt="6"/>
      <dgm:spPr/>
    </dgm:pt>
    <dgm:pt modelId="{61C5221E-16D5-4A16-9123-CAE6CF256059}" type="pres">
      <dgm:prSet presAssocID="{46091B1E-2D47-42AE-901C-32D0F6906F20}" presName="vert1" presStyleCnt="0"/>
      <dgm:spPr/>
    </dgm:pt>
    <dgm:pt modelId="{D7516933-FBB4-4970-8570-A9770E59F62F}" type="pres">
      <dgm:prSet presAssocID="{A3711460-BCDF-4232-81E9-63C794E2FAE6}" presName="thickLine" presStyleLbl="alignNode1" presStyleIdx="3" presStyleCnt="6"/>
      <dgm:spPr/>
    </dgm:pt>
    <dgm:pt modelId="{1CAC2BFE-9249-4E10-9D11-29680A1D6F20}" type="pres">
      <dgm:prSet presAssocID="{A3711460-BCDF-4232-81E9-63C794E2FAE6}" presName="horz1" presStyleCnt="0"/>
      <dgm:spPr/>
    </dgm:pt>
    <dgm:pt modelId="{97ACE0D1-2681-4E1F-AEAD-A64491F55D3B}" type="pres">
      <dgm:prSet presAssocID="{A3711460-BCDF-4232-81E9-63C794E2FAE6}" presName="tx1" presStyleLbl="revTx" presStyleIdx="3" presStyleCnt="6"/>
      <dgm:spPr/>
    </dgm:pt>
    <dgm:pt modelId="{51D4DB74-5801-4F12-AB13-F900C086CBDA}" type="pres">
      <dgm:prSet presAssocID="{A3711460-BCDF-4232-81E9-63C794E2FAE6}" presName="vert1" presStyleCnt="0"/>
      <dgm:spPr/>
    </dgm:pt>
    <dgm:pt modelId="{725DA22F-8F9D-46F1-87F3-0E58390ABDA1}" type="pres">
      <dgm:prSet presAssocID="{00EC8415-2366-49EF-BF5F-4CCB7FDEF161}" presName="thickLine" presStyleLbl="alignNode1" presStyleIdx="4" presStyleCnt="6"/>
      <dgm:spPr/>
    </dgm:pt>
    <dgm:pt modelId="{791A9DF3-7DFD-4FF2-9544-2C5D7E27D1CC}" type="pres">
      <dgm:prSet presAssocID="{00EC8415-2366-49EF-BF5F-4CCB7FDEF161}" presName="horz1" presStyleCnt="0"/>
      <dgm:spPr/>
    </dgm:pt>
    <dgm:pt modelId="{BC5162BB-59A3-453D-9A8D-CE75BC399BB6}" type="pres">
      <dgm:prSet presAssocID="{00EC8415-2366-49EF-BF5F-4CCB7FDEF161}" presName="tx1" presStyleLbl="revTx" presStyleIdx="4" presStyleCnt="6"/>
      <dgm:spPr/>
    </dgm:pt>
    <dgm:pt modelId="{91BD2CE7-A326-4CF9-9344-81FB1DE2A91D}" type="pres">
      <dgm:prSet presAssocID="{00EC8415-2366-49EF-BF5F-4CCB7FDEF161}" presName="vert1" presStyleCnt="0"/>
      <dgm:spPr/>
    </dgm:pt>
    <dgm:pt modelId="{DA4E89FA-BB5D-4D13-933F-FA6BB99C42D6}" type="pres">
      <dgm:prSet presAssocID="{EA55ABD5-9B25-461C-BA10-99E930712AF3}" presName="thickLine" presStyleLbl="alignNode1" presStyleIdx="5" presStyleCnt="6"/>
      <dgm:spPr/>
    </dgm:pt>
    <dgm:pt modelId="{69FD1A52-A717-4F79-98B0-FF9D1667C554}" type="pres">
      <dgm:prSet presAssocID="{EA55ABD5-9B25-461C-BA10-99E930712AF3}" presName="horz1" presStyleCnt="0"/>
      <dgm:spPr/>
    </dgm:pt>
    <dgm:pt modelId="{0BB1499F-E4DA-4BDD-8230-599572A26821}" type="pres">
      <dgm:prSet presAssocID="{EA55ABD5-9B25-461C-BA10-99E930712AF3}" presName="tx1" presStyleLbl="revTx" presStyleIdx="5" presStyleCnt="6"/>
      <dgm:spPr/>
    </dgm:pt>
    <dgm:pt modelId="{1D048D7A-0FBF-46BE-BB72-9ABED8D2E6A6}" type="pres">
      <dgm:prSet presAssocID="{EA55ABD5-9B25-461C-BA10-99E930712AF3}" presName="vert1" presStyleCnt="0"/>
      <dgm:spPr/>
    </dgm:pt>
  </dgm:ptLst>
  <dgm:cxnLst>
    <dgm:cxn modelId="{865C7011-1048-462A-920A-9ED83571FF4C}" srcId="{69BB42F3-9208-43F4-B68E-56AF94693F47}" destId="{00EC8415-2366-49EF-BF5F-4CCB7FDEF161}" srcOrd="4" destOrd="0" parTransId="{83B7A3E9-AC63-4435-B8C6-38688CD3B934}" sibTransId="{6F0CCB78-732D-4522-B09F-32CAF5E69EDC}"/>
    <dgm:cxn modelId="{D3848B14-25F5-4FF1-B3DB-876179E0B31A}" type="presOf" srcId="{00EC8415-2366-49EF-BF5F-4CCB7FDEF161}" destId="{BC5162BB-59A3-453D-9A8D-CE75BC399BB6}" srcOrd="0" destOrd="0" presId="urn:microsoft.com/office/officeart/2008/layout/LinedList"/>
    <dgm:cxn modelId="{FFC0A518-2350-4F5E-81DB-2D70A2C5B4B3}" type="presOf" srcId="{46091B1E-2D47-42AE-901C-32D0F6906F20}" destId="{7BABAA8A-0B65-4AD9-AB41-49A3A7A1E73A}" srcOrd="0" destOrd="0" presId="urn:microsoft.com/office/officeart/2008/layout/LinedList"/>
    <dgm:cxn modelId="{4CF6B924-C6A0-4D87-9327-1171563FBA88}" type="presOf" srcId="{A3711460-BCDF-4232-81E9-63C794E2FAE6}" destId="{97ACE0D1-2681-4E1F-AEAD-A64491F55D3B}" srcOrd="0" destOrd="0" presId="urn:microsoft.com/office/officeart/2008/layout/LinedList"/>
    <dgm:cxn modelId="{FB248B77-27C8-44BD-A730-06E4E29C1D51}" srcId="{69BB42F3-9208-43F4-B68E-56AF94693F47}" destId="{A3711460-BCDF-4232-81E9-63C794E2FAE6}" srcOrd="3" destOrd="0" parTransId="{90EBDBBC-8977-481D-8591-15A5E18543D4}" sibTransId="{1F7AD3E3-9841-4575-BCDC-1B1255C9A453}"/>
    <dgm:cxn modelId="{D746C1A2-7943-4D24-AD09-4ED64388FE2A}" type="presOf" srcId="{B6EC3090-5CED-4AFE-8D3E-F98AB01D01F1}" destId="{C2DAAA25-DC0A-4B24-A179-CAADF5A806EF}" srcOrd="0" destOrd="0" presId="urn:microsoft.com/office/officeart/2008/layout/LinedList"/>
    <dgm:cxn modelId="{B10B91AA-4EE0-40DA-BE8C-800C87EB2979}" type="presOf" srcId="{EA55ABD5-9B25-461C-BA10-99E930712AF3}" destId="{0BB1499F-E4DA-4BDD-8230-599572A26821}" srcOrd="0" destOrd="0" presId="urn:microsoft.com/office/officeart/2008/layout/LinedList"/>
    <dgm:cxn modelId="{3398AAC0-45EF-42FC-BFEC-E63E629FCAE7}" srcId="{69BB42F3-9208-43F4-B68E-56AF94693F47}" destId="{EA55ABD5-9B25-461C-BA10-99E930712AF3}" srcOrd="5" destOrd="0" parTransId="{8A82496E-5359-4350-94A8-A7866C5AF7DF}" sibTransId="{A3B15EC3-68B5-4F35-A7FF-BE4D30BCA5C3}"/>
    <dgm:cxn modelId="{1B982AC1-ADD6-4341-9053-97E4EDCD59B3}" srcId="{69BB42F3-9208-43F4-B68E-56AF94693F47}" destId="{9E0C9271-051D-4294-9637-5F233BDB225B}" srcOrd="1" destOrd="0" parTransId="{ECACFFE9-C443-4C4F-BDF3-27440F7D670B}" sibTransId="{FD43D081-14D0-47D4-8FF2-79591F6CEF12}"/>
    <dgm:cxn modelId="{EB334DD2-1C33-4A04-808F-50AA81EE6C5A}" type="presOf" srcId="{69BB42F3-9208-43F4-B68E-56AF94693F47}" destId="{C47CB238-81C6-4B27-A188-587B26F5346F}" srcOrd="0" destOrd="0" presId="urn:microsoft.com/office/officeart/2008/layout/LinedList"/>
    <dgm:cxn modelId="{638DBED7-4D6B-4346-8F1A-C13B4CE672A9}" type="presOf" srcId="{9E0C9271-051D-4294-9637-5F233BDB225B}" destId="{7B20FEC6-5556-4B43-BD72-E10625FB2BEC}" srcOrd="0" destOrd="0" presId="urn:microsoft.com/office/officeart/2008/layout/LinedList"/>
    <dgm:cxn modelId="{CC7C95E9-5606-4200-B9F8-93577E8FFDC6}" srcId="{69BB42F3-9208-43F4-B68E-56AF94693F47}" destId="{46091B1E-2D47-42AE-901C-32D0F6906F20}" srcOrd="2" destOrd="0" parTransId="{27D63C45-4E61-4FF6-B4E2-7A5847CB8AE8}" sibTransId="{0FAED85B-FD02-45D5-A8CE-F93C98513B95}"/>
    <dgm:cxn modelId="{BCBE9AF9-6110-4A7C-94A9-775EC0671321}" srcId="{69BB42F3-9208-43F4-B68E-56AF94693F47}" destId="{B6EC3090-5CED-4AFE-8D3E-F98AB01D01F1}" srcOrd="0" destOrd="0" parTransId="{C95D8DA6-5C47-4E10-B457-C5826043278A}" sibTransId="{E7EF7518-B8E8-433C-929C-0FAC6D7A0389}"/>
    <dgm:cxn modelId="{B9208F01-8DAF-401F-ABF7-6901098C163A}" type="presParOf" srcId="{C47CB238-81C6-4B27-A188-587B26F5346F}" destId="{4883D4D7-F44A-4EF1-81F5-98DBF2D1867C}" srcOrd="0" destOrd="0" presId="urn:microsoft.com/office/officeart/2008/layout/LinedList"/>
    <dgm:cxn modelId="{964C0E35-AF73-4FA8-919D-1D27EA0DD7EA}" type="presParOf" srcId="{C47CB238-81C6-4B27-A188-587B26F5346F}" destId="{30CB7BD5-1090-4D7B-86B9-2D9D80DB0BB7}" srcOrd="1" destOrd="0" presId="urn:microsoft.com/office/officeart/2008/layout/LinedList"/>
    <dgm:cxn modelId="{B53CBE1F-28B7-48CA-8422-64B0E267B1B7}" type="presParOf" srcId="{30CB7BD5-1090-4D7B-86B9-2D9D80DB0BB7}" destId="{C2DAAA25-DC0A-4B24-A179-CAADF5A806EF}" srcOrd="0" destOrd="0" presId="urn:microsoft.com/office/officeart/2008/layout/LinedList"/>
    <dgm:cxn modelId="{E914A0D8-E17F-4E8F-97F9-CB6877440B3B}" type="presParOf" srcId="{30CB7BD5-1090-4D7B-86B9-2D9D80DB0BB7}" destId="{6C64E17D-1171-4FCA-BC91-F743384F0732}" srcOrd="1" destOrd="0" presId="urn:microsoft.com/office/officeart/2008/layout/LinedList"/>
    <dgm:cxn modelId="{9ACCB9CA-2724-4738-8106-BC3B30D10607}" type="presParOf" srcId="{C47CB238-81C6-4B27-A188-587B26F5346F}" destId="{46C8ADF1-608D-4384-BCA3-034C11CF2866}" srcOrd="2" destOrd="0" presId="urn:microsoft.com/office/officeart/2008/layout/LinedList"/>
    <dgm:cxn modelId="{5BCEFC32-B4A9-41B7-8264-6669A5DFCA64}" type="presParOf" srcId="{C47CB238-81C6-4B27-A188-587B26F5346F}" destId="{6E70B677-B12E-42F1-B1D4-6806987B6EE8}" srcOrd="3" destOrd="0" presId="urn:microsoft.com/office/officeart/2008/layout/LinedList"/>
    <dgm:cxn modelId="{90C3FF2D-ED61-40D6-A33D-FC4838340B1F}" type="presParOf" srcId="{6E70B677-B12E-42F1-B1D4-6806987B6EE8}" destId="{7B20FEC6-5556-4B43-BD72-E10625FB2BEC}" srcOrd="0" destOrd="0" presId="urn:microsoft.com/office/officeart/2008/layout/LinedList"/>
    <dgm:cxn modelId="{E2C0D4DB-4E03-467B-B05B-F9408EAFA75A}" type="presParOf" srcId="{6E70B677-B12E-42F1-B1D4-6806987B6EE8}" destId="{8217FEEB-687A-42B4-AE8C-79613C4A2924}" srcOrd="1" destOrd="0" presId="urn:microsoft.com/office/officeart/2008/layout/LinedList"/>
    <dgm:cxn modelId="{D2B2AB2D-1439-41FC-B77A-092E2F7E28AF}" type="presParOf" srcId="{C47CB238-81C6-4B27-A188-587B26F5346F}" destId="{E36AE747-C709-402A-BA0E-D4BDE1B53901}" srcOrd="4" destOrd="0" presId="urn:microsoft.com/office/officeart/2008/layout/LinedList"/>
    <dgm:cxn modelId="{3510C201-205C-441C-8338-C20DF4C80670}" type="presParOf" srcId="{C47CB238-81C6-4B27-A188-587B26F5346F}" destId="{52110A0D-5A6E-437E-9E4E-C576730711DB}" srcOrd="5" destOrd="0" presId="urn:microsoft.com/office/officeart/2008/layout/LinedList"/>
    <dgm:cxn modelId="{14B97E33-4B44-49DF-BA7C-2ACC1AA1A055}" type="presParOf" srcId="{52110A0D-5A6E-437E-9E4E-C576730711DB}" destId="{7BABAA8A-0B65-4AD9-AB41-49A3A7A1E73A}" srcOrd="0" destOrd="0" presId="urn:microsoft.com/office/officeart/2008/layout/LinedList"/>
    <dgm:cxn modelId="{05941357-5867-4336-AA8F-CD24A567614B}" type="presParOf" srcId="{52110A0D-5A6E-437E-9E4E-C576730711DB}" destId="{61C5221E-16D5-4A16-9123-CAE6CF256059}" srcOrd="1" destOrd="0" presId="urn:microsoft.com/office/officeart/2008/layout/LinedList"/>
    <dgm:cxn modelId="{78E43984-1F10-4C72-BC82-B900A54204B6}" type="presParOf" srcId="{C47CB238-81C6-4B27-A188-587B26F5346F}" destId="{D7516933-FBB4-4970-8570-A9770E59F62F}" srcOrd="6" destOrd="0" presId="urn:microsoft.com/office/officeart/2008/layout/LinedList"/>
    <dgm:cxn modelId="{7EF1103B-F723-4326-926F-723717863ED7}" type="presParOf" srcId="{C47CB238-81C6-4B27-A188-587B26F5346F}" destId="{1CAC2BFE-9249-4E10-9D11-29680A1D6F20}" srcOrd="7" destOrd="0" presId="urn:microsoft.com/office/officeart/2008/layout/LinedList"/>
    <dgm:cxn modelId="{F944B57B-4C60-4A38-B0EA-9B9389E751D8}" type="presParOf" srcId="{1CAC2BFE-9249-4E10-9D11-29680A1D6F20}" destId="{97ACE0D1-2681-4E1F-AEAD-A64491F55D3B}" srcOrd="0" destOrd="0" presId="urn:microsoft.com/office/officeart/2008/layout/LinedList"/>
    <dgm:cxn modelId="{6B5C77F5-5215-4F17-8DD5-EA6C06D94687}" type="presParOf" srcId="{1CAC2BFE-9249-4E10-9D11-29680A1D6F20}" destId="{51D4DB74-5801-4F12-AB13-F900C086CBDA}" srcOrd="1" destOrd="0" presId="urn:microsoft.com/office/officeart/2008/layout/LinedList"/>
    <dgm:cxn modelId="{9D5E89A3-DC8A-4E62-A2CE-010310207A55}" type="presParOf" srcId="{C47CB238-81C6-4B27-A188-587B26F5346F}" destId="{725DA22F-8F9D-46F1-87F3-0E58390ABDA1}" srcOrd="8" destOrd="0" presId="urn:microsoft.com/office/officeart/2008/layout/LinedList"/>
    <dgm:cxn modelId="{E1A90EA0-83BF-44BF-965C-964F563F7080}" type="presParOf" srcId="{C47CB238-81C6-4B27-A188-587B26F5346F}" destId="{791A9DF3-7DFD-4FF2-9544-2C5D7E27D1CC}" srcOrd="9" destOrd="0" presId="urn:microsoft.com/office/officeart/2008/layout/LinedList"/>
    <dgm:cxn modelId="{691BF673-5E11-41B0-B3D8-6BE841847AC5}" type="presParOf" srcId="{791A9DF3-7DFD-4FF2-9544-2C5D7E27D1CC}" destId="{BC5162BB-59A3-453D-9A8D-CE75BC399BB6}" srcOrd="0" destOrd="0" presId="urn:microsoft.com/office/officeart/2008/layout/LinedList"/>
    <dgm:cxn modelId="{EE059D01-3626-4C0A-8BB3-D76B3ACDE93C}" type="presParOf" srcId="{791A9DF3-7DFD-4FF2-9544-2C5D7E27D1CC}" destId="{91BD2CE7-A326-4CF9-9344-81FB1DE2A91D}" srcOrd="1" destOrd="0" presId="urn:microsoft.com/office/officeart/2008/layout/LinedList"/>
    <dgm:cxn modelId="{5D03ADB8-5BA5-4A12-BE1C-C8746B6AA59B}" type="presParOf" srcId="{C47CB238-81C6-4B27-A188-587B26F5346F}" destId="{DA4E89FA-BB5D-4D13-933F-FA6BB99C42D6}" srcOrd="10" destOrd="0" presId="urn:microsoft.com/office/officeart/2008/layout/LinedList"/>
    <dgm:cxn modelId="{4A9DD3B9-EB33-4753-A9F1-16748745DC86}" type="presParOf" srcId="{C47CB238-81C6-4B27-A188-587B26F5346F}" destId="{69FD1A52-A717-4F79-98B0-FF9D1667C554}" srcOrd="11" destOrd="0" presId="urn:microsoft.com/office/officeart/2008/layout/LinedList"/>
    <dgm:cxn modelId="{104C5806-8514-404A-AFF4-B80F66C48E3E}" type="presParOf" srcId="{69FD1A52-A717-4F79-98B0-FF9D1667C554}" destId="{0BB1499F-E4DA-4BDD-8230-599572A26821}" srcOrd="0" destOrd="0" presId="urn:microsoft.com/office/officeart/2008/layout/LinedList"/>
    <dgm:cxn modelId="{63C371C7-AC21-4273-AE79-713A0C718A51}" type="presParOf" srcId="{69FD1A52-A717-4F79-98B0-FF9D1667C554}" destId="{1D048D7A-0FBF-46BE-BB72-9ABED8D2E6A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C6F502-684E-414B-BF44-2CCBD8C2AD90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C4C5B5E4-E364-4C6A-9E88-8FE84B826572}">
      <dgm:prSet/>
      <dgm:spPr/>
      <dgm:t>
        <a:bodyPr/>
        <a:lstStyle/>
        <a:p>
          <a:r>
            <a:rPr lang="en-IE"/>
            <a:t>Sponsorship of opening event of the Festival Weekend taking place in Enniscorthy Castle on Friday 28</a:t>
          </a:r>
          <a:r>
            <a:rPr lang="en-IE" baseline="30000"/>
            <a:t>th</a:t>
          </a:r>
          <a:r>
            <a:rPr lang="en-IE"/>
            <a:t> July 2022</a:t>
          </a:r>
          <a:endParaRPr lang="en-US"/>
        </a:p>
      </dgm:t>
    </dgm:pt>
    <dgm:pt modelId="{1762F2A4-208E-447A-93F5-40C9CF4B9404}" type="parTrans" cxnId="{3CD14956-E862-4CFB-87AC-148EA4609ECC}">
      <dgm:prSet/>
      <dgm:spPr/>
      <dgm:t>
        <a:bodyPr/>
        <a:lstStyle/>
        <a:p>
          <a:endParaRPr lang="en-US"/>
        </a:p>
      </dgm:t>
    </dgm:pt>
    <dgm:pt modelId="{3928509C-97F9-4606-948F-19BDE4D6EE15}" type="sibTrans" cxnId="{3CD14956-E862-4CFB-87AC-148EA4609ECC}">
      <dgm:prSet/>
      <dgm:spPr/>
      <dgm:t>
        <a:bodyPr/>
        <a:lstStyle/>
        <a:p>
          <a:endParaRPr lang="en-US"/>
        </a:p>
      </dgm:t>
    </dgm:pt>
    <dgm:pt modelId="{8BA86131-7A02-44AD-9F02-3776EF4D9213}">
      <dgm:prSet/>
      <dgm:spPr/>
      <dgm:t>
        <a:bodyPr/>
        <a:lstStyle/>
        <a:p>
          <a:r>
            <a:rPr lang="en-IE"/>
            <a:t>Branding on all marketing collateral, website, social media channels and brochure</a:t>
          </a:r>
          <a:endParaRPr lang="en-US"/>
        </a:p>
      </dgm:t>
    </dgm:pt>
    <dgm:pt modelId="{CB8296F1-F3A8-49E0-98C0-80549F9C12E6}" type="parTrans" cxnId="{3F5FD28C-AEE7-4866-A211-E40869B62798}">
      <dgm:prSet/>
      <dgm:spPr/>
      <dgm:t>
        <a:bodyPr/>
        <a:lstStyle/>
        <a:p>
          <a:endParaRPr lang="en-US"/>
        </a:p>
      </dgm:t>
    </dgm:pt>
    <dgm:pt modelId="{7BE70C19-D741-404C-8AB0-303049DC96AF}" type="sibTrans" cxnId="{3F5FD28C-AEE7-4866-A211-E40869B62798}">
      <dgm:prSet/>
      <dgm:spPr/>
      <dgm:t>
        <a:bodyPr/>
        <a:lstStyle/>
        <a:p>
          <a:endParaRPr lang="en-US"/>
        </a:p>
      </dgm:t>
    </dgm:pt>
    <dgm:pt modelId="{12C5A9E3-86B0-4502-A7BB-4E1C9902385B}">
      <dgm:prSet/>
      <dgm:spPr/>
      <dgm:t>
        <a:bodyPr/>
        <a:lstStyle/>
        <a:p>
          <a:r>
            <a:rPr lang="en-IE"/>
            <a:t>Mentions on Social Media channels</a:t>
          </a:r>
          <a:endParaRPr lang="en-US"/>
        </a:p>
      </dgm:t>
    </dgm:pt>
    <dgm:pt modelId="{07113EDD-B4E0-4BFD-8033-350311641108}" type="parTrans" cxnId="{29B6EA0B-B217-4C8A-8EE8-69BBD14E0D45}">
      <dgm:prSet/>
      <dgm:spPr/>
      <dgm:t>
        <a:bodyPr/>
        <a:lstStyle/>
        <a:p>
          <a:endParaRPr lang="en-US"/>
        </a:p>
      </dgm:t>
    </dgm:pt>
    <dgm:pt modelId="{05F55A24-4784-4AEF-B803-55388D8A1667}" type="sibTrans" cxnId="{29B6EA0B-B217-4C8A-8EE8-69BBD14E0D45}">
      <dgm:prSet/>
      <dgm:spPr/>
      <dgm:t>
        <a:bodyPr/>
        <a:lstStyle/>
        <a:p>
          <a:endParaRPr lang="en-US"/>
        </a:p>
      </dgm:t>
    </dgm:pt>
    <dgm:pt modelId="{292162A6-B9D4-4FD1-B761-1B309FD74FB8}">
      <dgm:prSet/>
      <dgm:spPr/>
      <dgm:t>
        <a:bodyPr/>
        <a:lstStyle/>
        <a:p>
          <a:r>
            <a:rPr lang="en-IE"/>
            <a:t>Opportunity to run competition on Social Media</a:t>
          </a:r>
          <a:endParaRPr lang="en-US"/>
        </a:p>
      </dgm:t>
    </dgm:pt>
    <dgm:pt modelId="{4E944494-5E7E-431A-B393-05AF8B5D5B0A}" type="parTrans" cxnId="{E1A98805-E76C-4ADA-B0F4-CD74AC06C803}">
      <dgm:prSet/>
      <dgm:spPr/>
      <dgm:t>
        <a:bodyPr/>
        <a:lstStyle/>
        <a:p>
          <a:endParaRPr lang="en-US"/>
        </a:p>
      </dgm:t>
    </dgm:pt>
    <dgm:pt modelId="{A5C0360C-845B-4106-B217-A1B4F1A250DC}" type="sibTrans" cxnId="{E1A98805-E76C-4ADA-B0F4-CD74AC06C803}">
      <dgm:prSet/>
      <dgm:spPr/>
      <dgm:t>
        <a:bodyPr/>
        <a:lstStyle/>
        <a:p>
          <a:endParaRPr lang="en-US"/>
        </a:p>
      </dgm:t>
    </dgm:pt>
    <dgm:pt modelId="{DC667F7A-5698-4206-A2E0-CDB0DCCE3743}">
      <dgm:prSet/>
      <dgm:spPr/>
      <dgm:t>
        <a:bodyPr/>
        <a:lstStyle/>
        <a:p>
          <a:r>
            <a:rPr lang="en-IE"/>
            <a:t>4 Complimentary Gig Tickets</a:t>
          </a:r>
          <a:endParaRPr lang="en-US"/>
        </a:p>
      </dgm:t>
    </dgm:pt>
    <dgm:pt modelId="{EA86843F-A002-4319-9061-A2AAA3AD2D3A}" type="parTrans" cxnId="{6D580CBD-CC2A-42EB-803B-F901A8895D24}">
      <dgm:prSet/>
      <dgm:spPr/>
      <dgm:t>
        <a:bodyPr/>
        <a:lstStyle/>
        <a:p>
          <a:endParaRPr lang="en-US"/>
        </a:p>
      </dgm:t>
    </dgm:pt>
    <dgm:pt modelId="{43242009-A56A-498E-8EBA-614B429CC736}" type="sibTrans" cxnId="{6D580CBD-CC2A-42EB-803B-F901A8895D24}">
      <dgm:prSet/>
      <dgm:spPr/>
      <dgm:t>
        <a:bodyPr/>
        <a:lstStyle/>
        <a:p>
          <a:endParaRPr lang="en-US"/>
        </a:p>
      </dgm:t>
    </dgm:pt>
    <dgm:pt modelId="{EF522904-8DF4-4CBC-8BF9-95D263F055C9}" type="pres">
      <dgm:prSet presAssocID="{C2C6F502-684E-414B-BF44-2CCBD8C2AD90}" presName="vert0" presStyleCnt="0">
        <dgm:presLayoutVars>
          <dgm:dir/>
          <dgm:animOne val="branch"/>
          <dgm:animLvl val="lvl"/>
        </dgm:presLayoutVars>
      </dgm:prSet>
      <dgm:spPr/>
    </dgm:pt>
    <dgm:pt modelId="{388DA5E2-614A-4502-B283-682639BADFEF}" type="pres">
      <dgm:prSet presAssocID="{C4C5B5E4-E364-4C6A-9E88-8FE84B826572}" presName="thickLine" presStyleLbl="alignNode1" presStyleIdx="0" presStyleCnt="5"/>
      <dgm:spPr/>
    </dgm:pt>
    <dgm:pt modelId="{EDE67A7E-CD0E-45F6-8B35-3AD97335D025}" type="pres">
      <dgm:prSet presAssocID="{C4C5B5E4-E364-4C6A-9E88-8FE84B826572}" presName="horz1" presStyleCnt="0"/>
      <dgm:spPr/>
    </dgm:pt>
    <dgm:pt modelId="{C98556C3-3CE6-4298-A914-68E0843D927A}" type="pres">
      <dgm:prSet presAssocID="{C4C5B5E4-E364-4C6A-9E88-8FE84B826572}" presName="tx1" presStyleLbl="revTx" presStyleIdx="0" presStyleCnt="5"/>
      <dgm:spPr/>
    </dgm:pt>
    <dgm:pt modelId="{E574510D-4018-423B-A7A8-426103394B7F}" type="pres">
      <dgm:prSet presAssocID="{C4C5B5E4-E364-4C6A-9E88-8FE84B826572}" presName="vert1" presStyleCnt="0"/>
      <dgm:spPr/>
    </dgm:pt>
    <dgm:pt modelId="{A3FE9256-AC6F-418E-ABC0-3720D751C287}" type="pres">
      <dgm:prSet presAssocID="{8BA86131-7A02-44AD-9F02-3776EF4D9213}" presName="thickLine" presStyleLbl="alignNode1" presStyleIdx="1" presStyleCnt="5"/>
      <dgm:spPr/>
    </dgm:pt>
    <dgm:pt modelId="{80EEB6F4-1DB4-4B46-A0D3-01CF476D297F}" type="pres">
      <dgm:prSet presAssocID="{8BA86131-7A02-44AD-9F02-3776EF4D9213}" presName="horz1" presStyleCnt="0"/>
      <dgm:spPr/>
    </dgm:pt>
    <dgm:pt modelId="{2D0FC240-8843-40A4-971C-A3531C7588D8}" type="pres">
      <dgm:prSet presAssocID="{8BA86131-7A02-44AD-9F02-3776EF4D9213}" presName="tx1" presStyleLbl="revTx" presStyleIdx="1" presStyleCnt="5"/>
      <dgm:spPr/>
    </dgm:pt>
    <dgm:pt modelId="{356B3EB2-8263-46CA-869C-2B31AB3EF295}" type="pres">
      <dgm:prSet presAssocID="{8BA86131-7A02-44AD-9F02-3776EF4D9213}" presName="vert1" presStyleCnt="0"/>
      <dgm:spPr/>
    </dgm:pt>
    <dgm:pt modelId="{68478C6D-D786-4C7B-8370-584F1337ECE7}" type="pres">
      <dgm:prSet presAssocID="{12C5A9E3-86B0-4502-A7BB-4E1C9902385B}" presName="thickLine" presStyleLbl="alignNode1" presStyleIdx="2" presStyleCnt="5"/>
      <dgm:spPr/>
    </dgm:pt>
    <dgm:pt modelId="{919FC21F-29B3-4F34-9802-CD00AE63325E}" type="pres">
      <dgm:prSet presAssocID="{12C5A9E3-86B0-4502-A7BB-4E1C9902385B}" presName="horz1" presStyleCnt="0"/>
      <dgm:spPr/>
    </dgm:pt>
    <dgm:pt modelId="{B42DD54A-EA0D-488E-8BDE-228C6872BFEB}" type="pres">
      <dgm:prSet presAssocID="{12C5A9E3-86B0-4502-A7BB-4E1C9902385B}" presName="tx1" presStyleLbl="revTx" presStyleIdx="2" presStyleCnt="5"/>
      <dgm:spPr/>
    </dgm:pt>
    <dgm:pt modelId="{080FE0F4-D27D-4727-B91F-55C56FFFAFC6}" type="pres">
      <dgm:prSet presAssocID="{12C5A9E3-86B0-4502-A7BB-4E1C9902385B}" presName="vert1" presStyleCnt="0"/>
      <dgm:spPr/>
    </dgm:pt>
    <dgm:pt modelId="{C1551BDB-ABED-4AE3-A379-AA4E705C5E5C}" type="pres">
      <dgm:prSet presAssocID="{292162A6-B9D4-4FD1-B761-1B309FD74FB8}" presName="thickLine" presStyleLbl="alignNode1" presStyleIdx="3" presStyleCnt="5"/>
      <dgm:spPr/>
    </dgm:pt>
    <dgm:pt modelId="{09F43E81-D606-4AEB-AA94-129AF6542E2D}" type="pres">
      <dgm:prSet presAssocID="{292162A6-B9D4-4FD1-B761-1B309FD74FB8}" presName="horz1" presStyleCnt="0"/>
      <dgm:spPr/>
    </dgm:pt>
    <dgm:pt modelId="{5D44BEC5-8ED3-42BE-990F-46C2B781724A}" type="pres">
      <dgm:prSet presAssocID="{292162A6-B9D4-4FD1-B761-1B309FD74FB8}" presName="tx1" presStyleLbl="revTx" presStyleIdx="3" presStyleCnt="5"/>
      <dgm:spPr/>
    </dgm:pt>
    <dgm:pt modelId="{D00A842F-6B5F-4793-8BDE-B9DBC49C692C}" type="pres">
      <dgm:prSet presAssocID="{292162A6-B9D4-4FD1-B761-1B309FD74FB8}" presName="vert1" presStyleCnt="0"/>
      <dgm:spPr/>
    </dgm:pt>
    <dgm:pt modelId="{7CAAAC8B-D908-4211-B10D-48C63D30B967}" type="pres">
      <dgm:prSet presAssocID="{DC667F7A-5698-4206-A2E0-CDB0DCCE3743}" presName="thickLine" presStyleLbl="alignNode1" presStyleIdx="4" presStyleCnt="5"/>
      <dgm:spPr/>
    </dgm:pt>
    <dgm:pt modelId="{1095899E-0B2B-429C-AF16-FF1F7D685A81}" type="pres">
      <dgm:prSet presAssocID="{DC667F7A-5698-4206-A2E0-CDB0DCCE3743}" presName="horz1" presStyleCnt="0"/>
      <dgm:spPr/>
    </dgm:pt>
    <dgm:pt modelId="{566D2A61-96D1-47F6-BB5B-1A045D035153}" type="pres">
      <dgm:prSet presAssocID="{DC667F7A-5698-4206-A2E0-CDB0DCCE3743}" presName="tx1" presStyleLbl="revTx" presStyleIdx="4" presStyleCnt="5"/>
      <dgm:spPr/>
    </dgm:pt>
    <dgm:pt modelId="{291277F3-5C18-4EBB-BA9F-F01C680212FD}" type="pres">
      <dgm:prSet presAssocID="{DC667F7A-5698-4206-A2E0-CDB0DCCE3743}" presName="vert1" presStyleCnt="0"/>
      <dgm:spPr/>
    </dgm:pt>
  </dgm:ptLst>
  <dgm:cxnLst>
    <dgm:cxn modelId="{E1A98805-E76C-4ADA-B0F4-CD74AC06C803}" srcId="{C2C6F502-684E-414B-BF44-2CCBD8C2AD90}" destId="{292162A6-B9D4-4FD1-B761-1B309FD74FB8}" srcOrd="3" destOrd="0" parTransId="{4E944494-5E7E-431A-B393-05AF8B5D5B0A}" sibTransId="{A5C0360C-845B-4106-B217-A1B4F1A250DC}"/>
    <dgm:cxn modelId="{4827010B-72ED-497A-8044-1E2D43F3A00A}" type="presOf" srcId="{C2C6F502-684E-414B-BF44-2CCBD8C2AD90}" destId="{EF522904-8DF4-4CBC-8BF9-95D263F055C9}" srcOrd="0" destOrd="0" presId="urn:microsoft.com/office/officeart/2008/layout/LinedList"/>
    <dgm:cxn modelId="{29B6EA0B-B217-4C8A-8EE8-69BBD14E0D45}" srcId="{C2C6F502-684E-414B-BF44-2CCBD8C2AD90}" destId="{12C5A9E3-86B0-4502-A7BB-4E1C9902385B}" srcOrd="2" destOrd="0" parTransId="{07113EDD-B4E0-4BFD-8033-350311641108}" sibTransId="{05F55A24-4784-4AEF-B803-55388D8A1667}"/>
    <dgm:cxn modelId="{B281DC34-516A-4155-B734-2CE1F000835A}" type="presOf" srcId="{12C5A9E3-86B0-4502-A7BB-4E1C9902385B}" destId="{B42DD54A-EA0D-488E-8BDE-228C6872BFEB}" srcOrd="0" destOrd="0" presId="urn:microsoft.com/office/officeart/2008/layout/LinedList"/>
    <dgm:cxn modelId="{7602CF74-8BFB-4ABB-9CAC-F35B83AD8CF0}" type="presOf" srcId="{DC667F7A-5698-4206-A2E0-CDB0DCCE3743}" destId="{566D2A61-96D1-47F6-BB5B-1A045D035153}" srcOrd="0" destOrd="0" presId="urn:microsoft.com/office/officeart/2008/layout/LinedList"/>
    <dgm:cxn modelId="{3CD14956-E862-4CFB-87AC-148EA4609ECC}" srcId="{C2C6F502-684E-414B-BF44-2CCBD8C2AD90}" destId="{C4C5B5E4-E364-4C6A-9E88-8FE84B826572}" srcOrd="0" destOrd="0" parTransId="{1762F2A4-208E-447A-93F5-40C9CF4B9404}" sibTransId="{3928509C-97F9-4606-948F-19BDE4D6EE15}"/>
    <dgm:cxn modelId="{B4BF927A-52AE-4542-81DB-D10B7F27BAD8}" type="presOf" srcId="{292162A6-B9D4-4FD1-B761-1B309FD74FB8}" destId="{5D44BEC5-8ED3-42BE-990F-46C2B781724A}" srcOrd="0" destOrd="0" presId="urn:microsoft.com/office/officeart/2008/layout/LinedList"/>
    <dgm:cxn modelId="{3F5FD28C-AEE7-4866-A211-E40869B62798}" srcId="{C2C6F502-684E-414B-BF44-2CCBD8C2AD90}" destId="{8BA86131-7A02-44AD-9F02-3776EF4D9213}" srcOrd="1" destOrd="0" parTransId="{CB8296F1-F3A8-49E0-98C0-80549F9C12E6}" sibTransId="{7BE70C19-D741-404C-8AB0-303049DC96AF}"/>
    <dgm:cxn modelId="{4210569C-CB18-4362-9DBA-6013F0686DE2}" type="presOf" srcId="{8BA86131-7A02-44AD-9F02-3776EF4D9213}" destId="{2D0FC240-8843-40A4-971C-A3531C7588D8}" srcOrd="0" destOrd="0" presId="urn:microsoft.com/office/officeart/2008/layout/LinedList"/>
    <dgm:cxn modelId="{6D580CBD-CC2A-42EB-803B-F901A8895D24}" srcId="{C2C6F502-684E-414B-BF44-2CCBD8C2AD90}" destId="{DC667F7A-5698-4206-A2E0-CDB0DCCE3743}" srcOrd="4" destOrd="0" parTransId="{EA86843F-A002-4319-9061-A2AAA3AD2D3A}" sibTransId="{43242009-A56A-498E-8EBA-614B429CC736}"/>
    <dgm:cxn modelId="{2653FED7-A9E9-4FC0-A5F2-E3A537B7F472}" type="presOf" srcId="{C4C5B5E4-E364-4C6A-9E88-8FE84B826572}" destId="{C98556C3-3CE6-4298-A914-68E0843D927A}" srcOrd="0" destOrd="0" presId="urn:microsoft.com/office/officeart/2008/layout/LinedList"/>
    <dgm:cxn modelId="{DD4B19EF-02D7-478F-86F3-B867B9FBBBB0}" type="presParOf" srcId="{EF522904-8DF4-4CBC-8BF9-95D263F055C9}" destId="{388DA5E2-614A-4502-B283-682639BADFEF}" srcOrd="0" destOrd="0" presId="urn:microsoft.com/office/officeart/2008/layout/LinedList"/>
    <dgm:cxn modelId="{5C251D7C-2FCA-4C29-8CCE-B4A9AC3C07D3}" type="presParOf" srcId="{EF522904-8DF4-4CBC-8BF9-95D263F055C9}" destId="{EDE67A7E-CD0E-45F6-8B35-3AD97335D025}" srcOrd="1" destOrd="0" presId="urn:microsoft.com/office/officeart/2008/layout/LinedList"/>
    <dgm:cxn modelId="{DA504FA9-F408-4434-9BDE-41C3F74A57A9}" type="presParOf" srcId="{EDE67A7E-CD0E-45F6-8B35-3AD97335D025}" destId="{C98556C3-3CE6-4298-A914-68E0843D927A}" srcOrd="0" destOrd="0" presId="urn:microsoft.com/office/officeart/2008/layout/LinedList"/>
    <dgm:cxn modelId="{215B9953-BB60-4721-92D7-CFF724D90BEA}" type="presParOf" srcId="{EDE67A7E-CD0E-45F6-8B35-3AD97335D025}" destId="{E574510D-4018-423B-A7A8-426103394B7F}" srcOrd="1" destOrd="0" presId="urn:microsoft.com/office/officeart/2008/layout/LinedList"/>
    <dgm:cxn modelId="{D174C937-F394-4624-8380-C7B6C4680F56}" type="presParOf" srcId="{EF522904-8DF4-4CBC-8BF9-95D263F055C9}" destId="{A3FE9256-AC6F-418E-ABC0-3720D751C287}" srcOrd="2" destOrd="0" presId="urn:microsoft.com/office/officeart/2008/layout/LinedList"/>
    <dgm:cxn modelId="{A9250E87-4A24-45CE-BD69-4C464915D642}" type="presParOf" srcId="{EF522904-8DF4-4CBC-8BF9-95D263F055C9}" destId="{80EEB6F4-1DB4-4B46-A0D3-01CF476D297F}" srcOrd="3" destOrd="0" presId="urn:microsoft.com/office/officeart/2008/layout/LinedList"/>
    <dgm:cxn modelId="{A348A1CF-BB9B-450A-B2CC-7A4F99BBC2A5}" type="presParOf" srcId="{80EEB6F4-1DB4-4B46-A0D3-01CF476D297F}" destId="{2D0FC240-8843-40A4-971C-A3531C7588D8}" srcOrd="0" destOrd="0" presId="urn:microsoft.com/office/officeart/2008/layout/LinedList"/>
    <dgm:cxn modelId="{DD9A0B55-2E22-4346-A7E4-D47CF2323EE4}" type="presParOf" srcId="{80EEB6F4-1DB4-4B46-A0D3-01CF476D297F}" destId="{356B3EB2-8263-46CA-869C-2B31AB3EF295}" srcOrd="1" destOrd="0" presId="urn:microsoft.com/office/officeart/2008/layout/LinedList"/>
    <dgm:cxn modelId="{D95C619F-FA41-4DF1-9AC9-89EE2836C216}" type="presParOf" srcId="{EF522904-8DF4-4CBC-8BF9-95D263F055C9}" destId="{68478C6D-D786-4C7B-8370-584F1337ECE7}" srcOrd="4" destOrd="0" presId="urn:microsoft.com/office/officeart/2008/layout/LinedList"/>
    <dgm:cxn modelId="{E6DA38F0-7841-4122-9B68-971FCCE65AB2}" type="presParOf" srcId="{EF522904-8DF4-4CBC-8BF9-95D263F055C9}" destId="{919FC21F-29B3-4F34-9802-CD00AE63325E}" srcOrd="5" destOrd="0" presId="urn:microsoft.com/office/officeart/2008/layout/LinedList"/>
    <dgm:cxn modelId="{D3C8A593-1490-45A3-B400-0F9BE65640DF}" type="presParOf" srcId="{919FC21F-29B3-4F34-9802-CD00AE63325E}" destId="{B42DD54A-EA0D-488E-8BDE-228C6872BFEB}" srcOrd="0" destOrd="0" presId="urn:microsoft.com/office/officeart/2008/layout/LinedList"/>
    <dgm:cxn modelId="{F496D250-9E15-440C-B295-39B22888C2FB}" type="presParOf" srcId="{919FC21F-29B3-4F34-9802-CD00AE63325E}" destId="{080FE0F4-D27D-4727-B91F-55C56FFFAFC6}" srcOrd="1" destOrd="0" presId="urn:microsoft.com/office/officeart/2008/layout/LinedList"/>
    <dgm:cxn modelId="{3131FFFA-4EB7-4E78-A5C3-4337E3411E94}" type="presParOf" srcId="{EF522904-8DF4-4CBC-8BF9-95D263F055C9}" destId="{C1551BDB-ABED-4AE3-A379-AA4E705C5E5C}" srcOrd="6" destOrd="0" presId="urn:microsoft.com/office/officeart/2008/layout/LinedList"/>
    <dgm:cxn modelId="{0BB54FB0-1D66-41D5-B4FD-9A88E15B8A45}" type="presParOf" srcId="{EF522904-8DF4-4CBC-8BF9-95D263F055C9}" destId="{09F43E81-D606-4AEB-AA94-129AF6542E2D}" srcOrd="7" destOrd="0" presId="urn:microsoft.com/office/officeart/2008/layout/LinedList"/>
    <dgm:cxn modelId="{25487B48-02AE-457C-8A3F-AAC8A55536F9}" type="presParOf" srcId="{09F43E81-D606-4AEB-AA94-129AF6542E2D}" destId="{5D44BEC5-8ED3-42BE-990F-46C2B781724A}" srcOrd="0" destOrd="0" presId="urn:microsoft.com/office/officeart/2008/layout/LinedList"/>
    <dgm:cxn modelId="{75B6010C-9153-48DA-9A57-0A7B1FAE45D2}" type="presParOf" srcId="{09F43E81-D606-4AEB-AA94-129AF6542E2D}" destId="{D00A842F-6B5F-4793-8BDE-B9DBC49C692C}" srcOrd="1" destOrd="0" presId="urn:microsoft.com/office/officeart/2008/layout/LinedList"/>
    <dgm:cxn modelId="{667B818F-8F32-4634-B2B8-292A6D2F1E3E}" type="presParOf" srcId="{EF522904-8DF4-4CBC-8BF9-95D263F055C9}" destId="{7CAAAC8B-D908-4211-B10D-48C63D30B967}" srcOrd="8" destOrd="0" presId="urn:microsoft.com/office/officeart/2008/layout/LinedList"/>
    <dgm:cxn modelId="{41E7550B-D152-4A57-B3AD-7F5B797EB194}" type="presParOf" srcId="{EF522904-8DF4-4CBC-8BF9-95D263F055C9}" destId="{1095899E-0B2B-429C-AF16-FF1F7D685A81}" srcOrd="9" destOrd="0" presId="urn:microsoft.com/office/officeart/2008/layout/LinedList"/>
    <dgm:cxn modelId="{3CB6578C-38E0-4BDC-893F-56C5D30DC283}" type="presParOf" srcId="{1095899E-0B2B-429C-AF16-FF1F7D685A81}" destId="{566D2A61-96D1-47F6-BB5B-1A045D035153}" srcOrd="0" destOrd="0" presId="urn:microsoft.com/office/officeart/2008/layout/LinedList"/>
    <dgm:cxn modelId="{DC5CEC0B-E60B-45F0-8901-EA5647001FE0}" type="presParOf" srcId="{1095899E-0B2B-429C-AF16-FF1F7D685A81}" destId="{291277F3-5C18-4EBB-BA9F-F01C680212F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E3D8042-1D3D-410E-9880-542D1EFA5639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0A6B928E-892A-4183-910F-916BBB43CB43}">
      <dgm:prSet/>
      <dgm:spPr/>
      <dgm:t>
        <a:bodyPr/>
        <a:lstStyle/>
        <a:p>
          <a:r>
            <a:rPr lang="en-IE"/>
            <a:t>Sponsorship of the newly branded Rockin’ Food &amp; Fruit Festival Queen Event</a:t>
          </a:r>
          <a:endParaRPr lang="en-US"/>
        </a:p>
      </dgm:t>
    </dgm:pt>
    <dgm:pt modelId="{721822B7-FAA2-4505-A880-0468EFA7604F}" type="parTrans" cxnId="{24AE43C1-F18A-474B-958B-A81756793BA2}">
      <dgm:prSet/>
      <dgm:spPr/>
      <dgm:t>
        <a:bodyPr/>
        <a:lstStyle/>
        <a:p>
          <a:endParaRPr lang="en-US"/>
        </a:p>
      </dgm:t>
    </dgm:pt>
    <dgm:pt modelId="{C4F5EED8-7BC7-402E-9D40-462CD2F56BDB}" type="sibTrans" cxnId="{24AE43C1-F18A-474B-958B-A81756793BA2}">
      <dgm:prSet/>
      <dgm:spPr/>
      <dgm:t>
        <a:bodyPr/>
        <a:lstStyle/>
        <a:p>
          <a:endParaRPr lang="en-US"/>
        </a:p>
      </dgm:t>
    </dgm:pt>
    <dgm:pt modelId="{D9E21BBB-E738-4C33-BF9B-9A5EAB2EE19F}">
      <dgm:prSet/>
      <dgm:spPr/>
      <dgm:t>
        <a:bodyPr/>
        <a:lstStyle/>
        <a:p>
          <a:r>
            <a:rPr lang="en-IE"/>
            <a:t>Branding included on all marketing collateral</a:t>
          </a:r>
          <a:endParaRPr lang="en-US"/>
        </a:p>
      </dgm:t>
    </dgm:pt>
    <dgm:pt modelId="{FA4D61AE-D907-49EB-9A46-169B80A71D91}" type="parTrans" cxnId="{9CD0287C-87EF-4266-AE82-2A92412CB046}">
      <dgm:prSet/>
      <dgm:spPr/>
      <dgm:t>
        <a:bodyPr/>
        <a:lstStyle/>
        <a:p>
          <a:endParaRPr lang="en-US"/>
        </a:p>
      </dgm:t>
    </dgm:pt>
    <dgm:pt modelId="{FF252118-194E-42B3-B246-EE20A90B5B2D}" type="sibTrans" cxnId="{9CD0287C-87EF-4266-AE82-2A92412CB046}">
      <dgm:prSet/>
      <dgm:spPr/>
      <dgm:t>
        <a:bodyPr/>
        <a:lstStyle/>
        <a:p>
          <a:endParaRPr lang="en-US"/>
        </a:p>
      </dgm:t>
    </dgm:pt>
    <dgm:pt modelId="{3AC241D5-B5E6-4209-A114-ED58C428BDFE}">
      <dgm:prSet/>
      <dgm:spPr/>
      <dgm:t>
        <a:bodyPr/>
        <a:lstStyle/>
        <a:p>
          <a:r>
            <a:rPr lang="en-IE"/>
            <a:t>Mentions on Social Media channels, media interviews by Organisers and Princesses</a:t>
          </a:r>
          <a:endParaRPr lang="en-US"/>
        </a:p>
      </dgm:t>
    </dgm:pt>
    <dgm:pt modelId="{C40E74AC-4EFB-4764-A5E9-4FE1DB6A8484}" type="parTrans" cxnId="{D3B282C8-57AB-4D26-85D7-A61A180137F2}">
      <dgm:prSet/>
      <dgm:spPr/>
      <dgm:t>
        <a:bodyPr/>
        <a:lstStyle/>
        <a:p>
          <a:endParaRPr lang="en-US"/>
        </a:p>
      </dgm:t>
    </dgm:pt>
    <dgm:pt modelId="{0B3B3F4C-9324-40F5-90DA-BA556431C92C}" type="sibTrans" cxnId="{D3B282C8-57AB-4D26-85D7-A61A180137F2}">
      <dgm:prSet/>
      <dgm:spPr/>
      <dgm:t>
        <a:bodyPr/>
        <a:lstStyle/>
        <a:p>
          <a:endParaRPr lang="en-US"/>
        </a:p>
      </dgm:t>
    </dgm:pt>
    <dgm:pt modelId="{E916830E-DF67-43B5-83C4-5D79C0D23F9D}">
      <dgm:prSet/>
      <dgm:spPr/>
      <dgm:t>
        <a:bodyPr/>
        <a:lstStyle/>
        <a:p>
          <a:r>
            <a:rPr lang="en-IE"/>
            <a:t>Branding opportunity at the Festival Ball in Riverside Park Hotel</a:t>
          </a:r>
          <a:endParaRPr lang="en-US"/>
        </a:p>
      </dgm:t>
    </dgm:pt>
    <dgm:pt modelId="{9F202026-1C92-441A-993C-912A6AFFCBD6}" type="parTrans" cxnId="{AF1CA8E4-175C-4681-8436-75E05C1961B1}">
      <dgm:prSet/>
      <dgm:spPr/>
      <dgm:t>
        <a:bodyPr/>
        <a:lstStyle/>
        <a:p>
          <a:endParaRPr lang="en-US"/>
        </a:p>
      </dgm:t>
    </dgm:pt>
    <dgm:pt modelId="{2661FDA0-198D-49E1-864B-C01C439CFF2F}" type="sibTrans" cxnId="{AF1CA8E4-175C-4681-8436-75E05C1961B1}">
      <dgm:prSet/>
      <dgm:spPr/>
      <dgm:t>
        <a:bodyPr/>
        <a:lstStyle/>
        <a:p>
          <a:endParaRPr lang="en-US"/>
        </a:p>
      </dgm:t>
    </dgm:pt>
    <dgm:pt modelId="{5905795A-B94C-44B2-AA8B-EFE146A05B84}">
      <dgm:prSet/>
      <dgm:spPr/>
      <dgm:t>
        <a:bodyPr/>
        <a:lstStyle/>
        <a:p>
          <a:r>
            <a:rPr lang="en-IE"/>
            <a:t>Branding on Festival Princess &amp; Queen sashes</a:t>
          </a:r>
          <a:endParaRPr lang="en-US"/>
        </a:p>
      </dgm:t>
    </dgm:pt>
    <dgm:pt modelId="{2A789A6E-4721-44D6-A0FD-819645CFD830}" type="parTrans" cxnId="{3D18C988-6459-4EDC-971D-B4EC3C666672}">
      <dgm:prSet/>
      <dgm:spPr/>
      <dgm:t>
        <a:bodyPr/>
        <a:lstStyle/>
        <a:p>
          <a:endParaRPr lang="en-US"/>
        </a:p>
      </dgm:t>
    </dgm:pt>
    <dgm:pt modelId="{7927D27E-5A5D-4E01-818B-6341788676B1}" type="sibTrans" cxnId="{3D18C988-6459-4EDC-971D-B4EC3C666672}">
      <dgm:prSet/>
      <dgm:spPr/>
      <dgm:t>
        <a:bodyPr/>
        <a:lstStyle/>
        <a:p>
          <a:endParaRPr lang="en-US"/>
        </a:p>
      </dgm:t>
    </dgm:pt>
    <dgm:pt modelId="{CE49D5CE-2064-4E5E-B536-DB2C6AC6BD6A}">
      <dgm:prSet/>
      <dgm:spPr/>
      <dgm:t>
        <a:bodyPr/>
        <a:lstStyle/>
        <a:p>
          <a:r>
            <a:rPr lang="en-IE"/>
            <a:t>Invitation to Festival Opening Event in Enniscorthy Castle</a:t>
          </a:r>
          <a:endParaRPr lang="en-US"/>
        </a:p>
      </dgm:t>
    </dgm:pt>
    <dgm:pt modelId="{DBDAA219-530F-4367-B516-B27C05295896}" type="parTrans" cxnId="{7286D5A6-A66C-4382-9C28-B96C764EA575}">
      <dgm:prSet/>
      <dgm:spPr/>
      <dgm:t>
        <a:bodyPr/>
        <a:lstStyle/>
        <a:p>
          <a:endParaRPr lang="en-US"/>
        </a:p>
      </dgm:t>
    </dgm:pt>
    <dgm:pt modelId="{55439134-5C6F-4801-926A-9797547DC48F}" type="sibTrans" cxnId="{7286D5A6-A66C-4382-9C28-B96C764EA575}">
      <dgm:prSet/>
      <dgm:spPr/>
      <dgm:t>
        <a:bodyPr/>
        <a:lstStyle/>
        <a:p>
          <a:endParaRPr lang="en-US"/>
        </a:p>
      </dgm:t>
    </dgm:pt>
    <dgm:pt modelId="{4721E10A-2B65-42C6-AF83-B23A6B8C6899}">
      <dgm:prSet/>
      <dgm:spPr/>
      <dgm:t>
        <a:bodyPr/>
        <a:lstStyle/>
        <a:p>
          <a:r>
            <a:rPr lang="en-IE"/>
            <a:t>4 x tickets to the Festival Ball </a:t>
          </a:r>
          <a:endParaRPr lang="en-US"/>
        </a:p>
      </dgm:t>
    </dgm:pt>
    <dgm:pt modelId="{2ACF2546-DEC8-4AD7-8765-31D8ADF435F1}" type="parTrans" cxnId="{F3802206-C422-489D-9CD5-75A854CDCC69}">
      <dgm:prSet/>
      <dgm:spPr/>
      <dgm:t>
        <a:bodyPr/>
        <a:lstStyle/>
        <a:p>
          <a:endParaRPr lang="en-US"/>
        </a:p>
      </dgm:t>
    </dgm:pt>
    <dgm:pt modelId="{1091C109-F24B-4938-AD54-2B70513EF507}" type="sibTrans" cxnId="{F3802206-C422-489D-9CD5-75A854CDCC69}">
      <dgm:prSet/>
      <dgm:spPr/>
      <dgm:t>
        <a:bodyPr/>
        <a:lstStyle/>
        <a:p>
          <a:endParaRPr lang="en-US"/>
        </a:p>
      </dgm:t>
    </dgm:pt>
    <dgm:pt modelId="{ACBF4ED4-E6E0-4858-BD9F-78DC6ED466B5}" type="pres">
      <dgm:prSet presAssocID="{DE3D8042-1D3D-410E-9880-542D1EFA5639}" presName="vert0" presStyleCnt="0">
        <dgm:presLayoutVars>
          <dgm:dir/>
          <dgm:animOne val="branch"/>
          <dgm:animLvl val="lvl"/>
        </dgm:presLayoutVars>
      </dgm:prSet>
      <dgm:spPr/>
    </dgm:pt>
    <dgm:pt modelId="{0300CBFA-627D-4FB4-B35E-48ACD5D49FBF}" type="pres">
      <dgm:prSet presAssocID="{0A6B928E-892A-4183-910F-916BBB43CB43}" presName="thickLine" presStyleLbl="alignNode1" presStyleIdx="0" presStyleCnt="7"/>
      <dgm:spPr/>
    </dgm:pt>
    <dgm:pt modelId="{F37E9B93-20D3-4D26-9D0F-6CEA44BC9F0A}" type="pres">
      <dgm:prSet presAssocID="{0A6B928E-892A-4183-910F-916BBB43CB43}" presName="horz1" presStyleCnt="0"/>
      <dgm:spPr/>
    </dgm:pt>
    <dgm:pt modelId="{319DEADB-95FF-49E8-9E8A-EAEDEC38B279}" type="pres">
      <dgm:prSet presAssocID="{0A6B928E-892A-4183-910F-916BBB43CB43}" presName="tx1" presStyleLbl="revTx" presStyleIdx="0" presStyleCnt="7"/>
      <dgm:spPr/>
    </dgm:pt>
    <dgm:pt modelId="{2048F5FD-5531-46FC-A57B-4234304D9CE4}" type="pres">
      <dgm:prSet presAssocID="{0A6B928E-892A-4183-910F-916BBB43CB43}" presName="vert1" presStyleCnt="0"/>
      <dgm:spPr/>
    </dgm:pt>
    <dgm:pt modelId="{5B6209FD-0B6A-40B3-9CF2-F1F4F839DBC3}" type="pres">
      <dgm:prSet presAssocID="{D9E21BBB-E738-4C33-BF9B-9A5EAB2EE19F}" presName="thickLine" presStyleLbl="alignNode1" presStyleIdx="1" presStyleCnt="7"/>
      <dgm:spPr/>
    </dgm:pt>
    <dgm:pt modelId="{22D3D7D3-0BEF-47DD-A269-5C3A275C0D30}" type="pres">
      <dgm:prSet presAssocID="{D9E21BBB-E738-4C33-BF9B-9A5EAB2EE19F}" presName="horz1" presStyleCnt="0"/>
      <dgm:spPr/>
    </dgm:pt>
    <dgm:pt modelId="{4FA70671-6558-4DBD-88D8-67C2AB954768}" type="pres">
      <dgm:prSet presAssocID="{D9E21BBB-E738-4C33-BF9B-9A5EAB2EE19F}" presName="tx1" presStyleLbl="revTx" presStyleIdx="1" presStyleCnt="7"/>
      <dgm:spPr/>
    </dgm:pt>
    <dgm:pt modelId="{C26074C5-EE32-4ED2-A534-E2F099AFDD6B}" type="pres">
      <dgm:prSet presAssocID="{D9E21BBB-E738-4C33-BF9B-9A5EAB2EE19F}" presName="vert1" presStyleCnt="0"/>
      <dgm:spPr/>
    </dgm:pt>
    <dgm:pt modelId="{2BDBAD4B-517A-41A2-A0E8-910B24A575ED}" type="pres">
      <dgm:prSet presAssocID="{3AC241D5-B5E6-4209-A114-ED58C428BDFE}" presName="thickLine" presStyleLbl="alignNode1" presStyleIdx="2" presStyleCnt="7"/>
      <dgm:spPr/>
    </dgm:pt>
    <dgm:pt modelId="{B22E3F22-40E0-4C65-B53E-3C5F44C055B5}" type="pres">
      <dgm:prSet presAssocID="{3AC241D5-B5E6-4209-A114-ED58C428BDFE}" presName="horz1" presStyleCnt="0"/>
      <dgm:spPr/>
    </dgm:pt>
    <dgm:pt modelId="{C8AD4157-5A10-4C31-86FA-E531947F81ED}" type="pres">
      <dgm:prSet presAssocID="{3AC241D5-B5E6-4209-A114-ED58C428BDFE}" presName="tx1" presStyleLbl="revTx" presStyleIdx="2" presStyleCnt="7"/>
      <dgm:spPr/>
    </dgm:pt>
    <dgm:pt modelId="{7FC1ADC8-7C79-4DD1-8DC5-25C3D12313D7}" type="pres">
      <dgm:prSet presAssocID="{3AC241D5-B5E6-4209-A114-ED58C428BDFE}" presName="vert1" presStyleCnt="0"/>
      <dgm:spPr/>
    </dgm:pt>
    <dgm:pt modelId="{3AC79581-AF6C-4D11-BA3C-20368935177D}" type="pres">
      <dgm:prSet presAssocID="{E916830E-DF67-43B5-83C4-5D79C0D23F9D}" presName="thickLine" presStyleLbl="alignNode1" presStyleIdx="3" presStyleCnt="7"/>
      <dgm:spPr/>
    </dgm:pt>
    <dgm:pt modelId="{307CC49F-8DF8-42BB-82B7-ADFB7B5AF648}" type="pres">
      <dgm:prSet presAssocID="{E916830E-DF67-43B5-83C4-5D79C0D23F9D}" presName="horz1" presStyleCnt="0"/>
      <dgm:spPr/>
    </dgm:pt>
    <dgm:pt modelId="{03BDDFC8-C491-4875-A967-0216FCB84474}" type="pres">
      <dgm:prSet presAssocID="{E916830E-DF67-43B5-83C4-5D79C0D23F9D}" presName="tx1" presStyleLbl="revTx" presStyleIdx="3" presStyleCnt="7"/>
      <dgm:spPr/>
    </dgm:pt>
    <dgm:pt modelId="{39F08894-5794-4D48-9EDA-990A145C087A}" type="pres">
      <dgm:prSet presAssocID="{E916830E-DF67-43B5-83C4-5D79C0D23F9D}" presName="vert1" presStyleCnt="0"/>
      <dgm:spPr/>
    </dgm:pt>
    <dgm:pt modelId="{A5D182A3-9110-4070-950F-5EE366EB572B}" type="pres">
      <dgm:prSet presAssocID="{5905795A-B94C-44B2-AA8B-EFE146A05B84}" presName="thickLine" presStyleLbl="alignNode1" presStyleIdx="4" presStyleCnt="7"/>
      <dgm:spPr/>
    </dgm:pt>
    <dgm:pt modelId="{B7B508BD-D664-4DBA-8478-F5531DED4B03}" type="pres">
      <dgm:prSet presAssocID="{5905795A-B94C-44B2-AA8B-EFE146A05B84}" presName="horz1" presStyleCnt="0"/>
      <dgm:spPr/>
    </dgm:pt>
    <dgm:pt modelId="{90ED371F-8AB8-4846-8EF6-D3664A8349F8}" type="pres">
      <dgm:prSet presAssocID="{5905795A-B94C-44B2-AA8B-EFE146A05B84}" presName="tx1" presStyleLbl="revTx" presStyleIdx="4" presStyleCnt="7"/>
      <dgm:spPr/>
    </dgm:pt>
    <dgm:pt modelId="{8AD207DC-D1E8-47CA-80A1-4ACB3AC091F8}" type="pres">
      <dgm:prSet presAssocID="{5905795A-B94C-44B2-AA8B-EFE146A05B84}" presName="vert1" presStyleCnt="0"/>
      <dgm:spPr/>
    </dgm:pt>
    <dgm:pt modelId="{15209BA0-A059-4890-8B57-D48E87BF88A1}" type="pres">
      <dgm:prSet presAssocID="{CE49D5CE-2064-4E5E-B536-DB2C6AC6BD6A}" presName="thickLine" presStyleLbl="alignNode1" presStyleIdx="5" presStyleCnt="7"/>
      <dgm:spPr/>
    </dgm:pt>
    <dgm:pt modelId="{EDFC925E-57C8-4F8A-BE8C-C9F585F60E51}" type="pres">
      <dgm:prSet presAssocID="{CE49D5CE-2064-4E5E-B536-DB2C6AC6BD6A}" presName="horz1" presStyleCnt="0"/>
      <dgm:spPr/>
    </dgm:pt>
    <dgm:pt modelId="{4436AD76-79DC-46F5-AE12-D2478B03D89A}" type="pres">
      <dgm:prSet presAssocID="{CE49D5CE-2064-4E5E-B536-DB2C6AC6BD6A}" presName="tx1" presStyleLbl="revTx" presStyleIdx="5" presStyleCnt="7"/>
      <dgm:spPr/>
    </dgm:pt>
    <dgm:pt modelId="{639F7200-B009-4561-8A45-CEAD2ECC6DEF}" type="pres">
      <dgm:prSet presAssocID="{CE49D5CE-2064-4E5E-B536-DB2C6AC6BD6A}" presName="vert1" presStyleCnt="0"/>
      <dgm:spPr/>
    </dgm:pt>
    <dgm:pt modelId="{B8F6D3B9-A3AB-4CEC-B97C-783C7638B64E}" type="pres">
      <dgm:prSet presAssocID="{4721E10A-2B65-42C6-AF83-B23A6B8C6899}" presName="thickLine" presStyleLbl="alignNode1" presStyleIdx="6" presStyleCnt="7"/>
      <dgm:spPr/>
    </dgm:pt>
    <dgm:pt modelId="{C50E10BC-AB21-4D2C-AF56-6546609DFDBE}" type="pres">
      <dgm:prSet presAssocID="{4721E10A-2B65-42C6-AF83-B23A6B8C6899}" presName="horz1" presStyleCnt="0"/>
      <dgm:spPr/>
    </dgm:pt>
    <dgm:pt modelId="{8CC69360-0C92-457B-B9E5-9512BE3C337F}" type="pres">
      <dgm:prSet presAssocID="{4721E10A-2B65-42C6-AF83-B23A6B8C6899}" presName="tx1" presStyleLbl="revTx" presStyleIdx="6" presStyleCnt="7"/>
      <dgm:spPr/>
    </dgm:pt>
    <dgm:pt modelId="{03148124-AFD9-4766-A875-CC156A88C478}" type="pres">
      <dgm:prSet presAssocID="{4721E10A-2B65-42C6-AF83-B23A6B8C6899}" presName="vert1" presStyleCnt="0"/>
      <dgm:spPr/>
    </dgm:pt>
  </dgm:ptLst>
  <dgm:cxnLst>
    <dgm:cxn modelId="{56983C04-5601-4B49-B569-2AE0D4A689BF}" type="presOf" srcId="{E916830E-DF67-43B5-83C4-5D79C0D23F9D}" destId="{03BDDFC8-C491-4875-A967-0216FCB84474}" srcOrd="0" destOrd="0" presId="urn:microsoft.com/office/officeart/2008/layout/LinedList"/>
    <dgm:cxn modelId="{F3802206-C422-489D-9CD5-75A854CDCC69}" srcId="{DE3D8042-1D3D-410E-9880-542D1EFA5639}" destId="{4721E10A-2B65-42C6-AF83-B23A6B8C6899}" srcOrd="6" destOrd="0" parTransId="{2ACF2546-DEC8-4AD7-8765-31D8ADF435F1}" sibTransId="{1091C109-F24B-4938-AD54-2B70513EF507}"/>
    <dgm:cxn modelId="{FF717924-66F7-45CB-82E5-0685E89FCA10}" type="presOf" srcId="{D9E21BBB-E738-4C33-BF9B-9A5EAB2EE19F}" destId="{4FA70671-6558-4DBD-88D8-67C2AB954768}" srcOrd="0" destOrd="0" presId="urn:microsoft.com/office/officeart/2008/layout/LinedList"/>
    <dgm:cxn modelId="{0A0D9A3F-09EA-47AF-A4D9-415325BC7889}" type="presOf" srcId="{3AC241D5-B5E6-4209-A114-ED58C428BDFE}" destId="{C8AD4157-5A10-4C31-86FA-E531947F81ED}" srcOrd="0" destOrd="0" presId="urn:microsoft.com/office/officeart/2008/layout/LinedList"/>
    <dgm:cxn modelId="{82ADA762-7305-46C5-9BE9-25702D7D6BAE}" type="presOf" srcId="{0A6B928E-892A-4183-910F-916BBB43CB43}" destId="{319DEADB-95FF-49E8-9E8A-EAEDEC38B279}" srcOrd="0" destOrd="0" presId="urn:microsoft.com/office/officeart/2008/layout/LinedList"/>
    <dgm:cxn modelId="{6F654C52-599A-44CC-AE43-8EA0CDD45D77}" type="presOf" srcId="{5905795A-B94C-44B2-AA8B-EFE146A05B84}" destId="{90ED371F-8AB8-4846-8EF6-D3664A8349F8}" srcOrd="0" destOrd="0" presId="urn:microsoft.com/office/officeart/2008/layout/LinedList"/>
    <dgm:cxn modelId="{9CD0287C-87EF-4266-AE82-2A92412CB046}" srcId="{DE3D8042-1D3D-410E-9880-542D1EFA5639}" destId="{D9E21BBB-E738-4C33-BF9B-9A5EAB2EE19F}" srcOrd="1" destOrd="0" parTransId="{FA4D61AE-D907-49EB-9A46-169B80A71D91}" sibTransId="{FF252118-194E-42B3-B246-EE20A90B5B2D}"/>
    <dgm:cxn modelId="{3D18C988-6459-4EDC-971D-B4EC3C666672}" srcId="{DE3D8042-1D3D-410E-9880-542D1EFA5639}" destId="{5905795A-B94C-44B2-AA8B-EFE146A05B84}" srcOrd="4" destOrd="0" parTransId="{2A789A6E-4721-44D6-A0FD-819645CFD830}" sibTransId="{7927D27E-5A5D-4E01-818B-6341788676B1}"/>
    <dgm:cxn modelId="{7286D5A6-A66C-4382-9C28-B96C764EA575}" srcId="{DE3D8042-1D3D-410E-9880-542D1EFA5639}" destId="{CE49D5CE-2064-4E5E-B536-DB2C6AC6BD6A}" srcOrd="5" destOrd="0" parTransId="{DBDAA219-530F-4367-B516-B27C05295896}" sibTransId="{55439134-5C6F-4801-926A-9797547DC48F}"/>
    <dgm:cxn modelId="{EDAF56BC-5C14-4224-A836-0216D233E4C7}" type="presOf" srcId="{CE49D5CE-2064-4E5E-B536-DB2C6AC6BD6A}" destId="{4436AD76-79DC-46F5-AE12-D2478B03D89A}" srcOrd="0" destOrd="0" presId="urn:microsoft.com/office/officeart/2008/layout/LinedList"/>
    <dgm:cxn modelId="{24AE43C1-F18A-474B-958B-A81756793BA2}" srcId="{DE3D8042-1D3D-410E-9880-542D1EFA5639}" destId="{0A6B928E-892A-4183-910F-916BBB43CB43}" srcOrd="0" destOrd="0" parTransId="{721822B7-FAA2-4505-A880-0468EFA7604F}" sibTransId="{C4F5EED8-7BC7-402E-9D40-462CD2F56BDB}"/>
    <dgm:cxn modelId="{D3B282C8-57AB-4D26-85D7-A61A180137F2}" srcId="{DE3D8042-1D3D-410E-9880-542D1EFA5639}" destId="{3AC241D5-B5E6-4209-A114-ED58C428BDFE}" srcOrd="2" destOrd="0" parTransId="{C40E74AC-4EFB-4764-A5E9-4FE1DB6A8484}" sibTransId="{0B3B3F4C-9324-40F5-90DA-BA556431C92C}"/>
    <dgm:cxn modelId="{4DEE24CB-7BB9-483E-8388-04E5FC495FDB}" type="presOf" srcId="{DE3D8042-1D3D-410E-9880-542D1EFA5639}" destId="{ACBF4ED4-E6E0-4858-BD9F-78DC6ED466B5}" srcOrd="0" destOrd="0" presId="urn:microsoft.com/office/officeart/2008/layout/LinedList"/>
    <dgm:cxn modelId="{E3ED90E1-9BAC-4837-89E9-9E6A6F170859}" type="presOf" srcId="{4721E10A-2B65-42C6-AF83-B23A6B8C6899}" destId="{8CC69360-0C92-457B-B9E5-9512BE3C337F}" srcOrd="0" destOrd="0" presId="urn:microsoft.com/office/officeart/2008/layout/LinedList"/>
    <dgm:cxn modelId="{AF1CA8E4-175C-4681-8436-75E05C1961B1}" srcId="{DE3D8042-1D3D-410E-9880-542D1EFA5639}" destId="{E916830E-DF67-43B5-83C4-5D79C0D23F9D}" srcOrd="3" destOrd="0" parTransId="{9F202026-1C92-441A-993C-912A6AFFCBD6}" sibTransId="{2661FDA0-198D-49E1-864B-C01C439CFF2F}"/>
    <dgm:cxn modelId="{8F2C4677-338E-4202-98C8-2ADAC92C8F46}" type="presParOf" srcId="{ACBF4ED4-E6E0-4858-BD9F-78DC6ED466B5}" destId="{0300CBFA-627D-4FB4-B35E-48ACD5D49FBF}" srcOrd="0" destOrd="0" presId="urn:microsoft.com/office/officeart/2008/layout/LinedList"/>
    <dgm:cxn modelId="{C1DF91D6-BDCD-4F37-A3DC-50A00154C062}" type="presParOf" srcId="{ACBF4ED4-E6E0-4858-BD9F-78DC6ED466B5}" destId="{F37E9B93-20D3-4D26-9D0F-6CEA44BC9F0A}" srcOrd="1" destOrd="0" presId="urn:microsoft.com/office/officeart/2008/layout/LinedList"/>
    <dgm:cxn modelId="{60362F55-5135-4E21-8AE3-7417A0E631EB}" type="presParOf" srcId="{F37E9B93-20D3-4D26-9D0F-6CEA44BC9F0A}" destId="{319DEADB-95FF-49E8-9E8A-EAEDEC38B279}" srcOrd="0" destOrd="0" presId="urn:microsoft.com/office/officeart/2008/layout/LinedList"/>
    <dgm:cxn modelId="{21C4392C-0165-47F1-9D5E-5ABBD3407B70}" type="presParOf" srcId="{F37E9B93-20D3-4D26-9D0F-6CEA44BC9F0A}" destId="{2048F5FD-5531-46FC-A57B-4234304D9CE4}" srcOrd="1" destOrd="0" presId="urn:microsoft.com/office/officeart/2008/layout/LinedList"/>
    <dgm:cxn modelId="{A4EDFDE3-2C52-4368-8077-127A5F6FD614}" type="presParOf" srcId="{ACBF4ED4-E6E0-4858-BD9F-78DC6ED466B5}" destId="{5B6209FD-0B6A-40B3-9CF2-F1F4F839DBC3}" srcOrd="2" destOrd="0" presId="urn:microsoft.com/office/officeart/2008/layout/LinedList"/>
    <dgm:cxn modelId="{8928A796-15D2-45EA-A37E-5702EF452E37}" type="presParOf" srcId="{ACBF4ED4-E6E0-4858-BD9F-78DC6ED466B5}" destId="{22D3D7D3-0BEF-47DD-A269-5C3A275C0D30}" srcOrd="3" destOrd="0" presId="urn:microsoft.com/office/officeart/2008/layout/LinedList"/>
    <dgm:cxn modelId="{13732C7E-54C7-4D09-A30A-153912AA3FD0}" type="presParOf" srcId="{22D3D7D3-0BEF-47DD-A269-5C3A275C0D30}" destId="{4FA70671-6558-4DBD-88D8-67C2AB954768}" srcOrd="0" destOrd="0" presId="urn:microsoft.com/office/officeart/2008/layout/LinedList"/>
    <dgm:cxn modelId="{338241AD-6D3E-484F-9C39-1DB1F62BB486}" type="presParOf" srcId="{22D3D7D3-0BEF-47DD-A269-5C3A275C0D30}" destId="{C26074C5-EE32-4ED2-A534-E2F099AFDD6B}" srcOrd="1" destOrd="0" presId="urn:microsoft.com/office/officeart/2008/layout/LinedList"/>
    <dgm:cxn modelId="{F1B1D7B6-FBA8-4AC0-A45D-1DD51B34523E}" type="presParOf" srcId="{ACBF4ED4-E6E0-4858-BD9F-78DC6ED466B5}" destId="{2BDBAD4B-517A-41A2-A0E8-910B24A575ED}" srcOrd="4" destOrd="0" presId="urn:microsoft.com/office/officeart/2008/layout/LinedList"/>
    <dgm:cxn modelId="{C26C9466-7EF4-4C16-AED1-BC92880A9DCD}" type="presParOf" srcId="{ACBF4ED4-E6E0-4858-BD9F-78DC6ED466B5}" destId="{B22E3F22-40E0-4C65-B53E-3C5F44C055B5}" srcOrd="5" destOrd="0" presId="urn:microsoft.com/office/officeart/2008/layout/LinedList"/>
    <dgm:cxn modelId="{E2C67C0F-D544-419E-B18D-365CB9E239C3}" type="presParOf" srcId="{B22E3F22-40E0-4C65-B53E-3C5F44C055B5}" destId="{C8AD4157-5A10-4C31-86FA-E531947F81ED}" srcOrd="0" destOrd="0" presId="urn:microsoft.com/office/officeart/2008/layout/LinedList"/>
    <dgm:cxn modelId="{C556E01D-D9B4-4AC2-B600-00A604FDF6CF}" type="presParOf" srcId="{B22E3F22-40E0-4C65-B53E-3C5F44C055B5}" destId="{7FC1ADC8-7C79-4DD1-8DC5-25C3D12313D7}" srcOrd="1" destOrd="0" presId="urn:microsoft.com/office/officeart/2008/layout/LinedList"/>
    <dgm:cxn modelId="{1324503E-924F-4C68-A2A3-6362CBFE18E4}" type="presParOf" srcId="{ACBF4ED4-E6E0-4858-BD9F-78DC6ED466B5}" destId="{3AC79581-AF6C-4D11-BA3C-20368935177D}" srcOrd="6" destOrd="0" presId="urn:microsoft.com/office/officeart/2008/layout/LinedList"/>
    <dgm:cxn modelId="{6C7F3FEE-37C6-4C05-AF63-BEC47C582DB5}" type="presParOf" srcId="{ACBF4ED4-E6E0-4858-BD9F-78DC6ED466B5}" destId="{307CC49F-8DF8-42BB-82B7-ADFB7B5AF648}" srcOrd="7" destOrd="0" presId="urn:microsoft.com/office/officeart/2008/layout/LinedList"/>
    <dgm:cxn modelId="{02ADCB93-944B-41BE-AA6E-A5EB3E810D6B}" type="presParOf" srcId="{307CC49F-8DF8-42BB-82B7-ADFB7B5AF648}" destId="{03BDDFC8-C491-4875-A967-0216FCB84474}" srcOrd="0" destOrd="0" presId="urn:microsoft.com/office/officeart/2008/layout/LinedList"/>
    <dgm:cxn modelId="{C1862311-F2D9-4E75-8D42-7670519EB29C}" type="presParOf" srcId="{307CC49F-8DF8-42BB-82B7-ADFB7B5AF648}" destId="{39F08894-5794-4D48-9EDA-990A145C087A}" srcOrd="1" destOrd="0" presId="urn:microsoft.com/office/officeart/2008/layout/LinedList"/>
    <dgm:cxn modelId="{8504B7A4-3CBF-481A-ACAC-D60D4566651A}" type="presParOf" srcId="{ACBF4ED4-E6E0-4858-BD9F-78DC6ED466B5}" destId="{A5D182A3-9110-4070-950F-5EE366EB572B}" srcOrd="8" destOrd="0" presId="urn:microsoft.com/office/officeart/2008/layout/LinedList"/>
    <dgm:cxn modelId="{D68F6C2E-E845-486F-BE39-A017EC7AB1FC}" type="presParOf" srcId="{ACBF4ED4-E6E0-4858-BD9F-78DC6ED466B5}" destId="{B7B508BD-D664-4DBA-8478-F5531DED4B03}" srcOrd="9" destOrd="0" presId="urn:microsoft.com/office/officeart/2008/layout/LinedList"/>
    <dgm:cxn modelId="{D194DB9E-A20D-4CB3-8621-E237F4671FA8}" type="presParOf" srcId="{B7B508BD-D664-4DBA-8478-F5531DED4B03}" destId="{90ED371F-8AB8-4846-8EF6-D3664A8349F8}" srcOrd="0" destOrd="0" presId="urn:microsoft.com/office/officeart/2008/layout/LinedList"/>
    <dgm:cxn modelId="{E81BEF66-8AD8-4D59-8126-9E4857EB134F}" type="presParOf" srcId="{B7B508BD-D664-4DBA-8478-F5531DED4B03}" destId="{8AD207DC-D1E8-47CA-80A1-4ACB3AC091F8}" srcOrd="1" destOrd="0" presId="urn:microsoft.com/office/officeart/2008/layout/LinedList"/>
    <dgm:cxn modelId="{70EBC482-2816-48D1-B38E-358E5823F2EA}" type="presParOf" srcId="{ACBF4ED4-E6E0-4858-BD9F-78DC6ED466B5}" destId="{15209BA0-A059-4890-8B57-D48E87BF88A1}" srcOrd="10" destOrd="0" presId="urn:microsoft.com/office/officeart/2008/layout/LinedList"/>
    <dgm:cxn modelId="{40FACB5F-4B6B-484A-BDFC-B4C18AD06B33}" type="presParOf" srcId="{ACBF4ED4-E6E0-4858-BD9F-78DC6ED466B5}" destId="{EDFC925E-57C8-4F8A-BE8C-C9F585F60E51}" srcOrd="11" destOrd="0" presId="urn:microsoft.com/office/officeart/2008/layout/LinedList"/>
    <dgm:cxn modelId="{8A7E6FD4-14BB-4760-8B18-332115B95215}" type="presParOf" srcId="{EDFC925E-57C8-4F8A-BE8C-C9F585F60E51}" destId="{4436AD76-79DC-46F5-AE12-D2478B03D89A}" srcOrd="0" destOrd="0" presId="urn:microsoft.com/office/officeart/2008/layout/LinedList"/>
    <dgm:cxn modelId="{1DC3CEEC-AEAF-40DA-9E2D-5642897379CE}" type="presParOf" srcId="{EDFC925E-57C8-4F8A-BE8C-C9F585F60E51}" destId="{639F7200-B009-4561-8A45-CEAD2ECC6DEF}" srcOrd="1" destOrd="0" presId="urn:microsoft.com/office/officeart/2008/layout/LinedList"/>
    <dgm:cxn modelId="{F269A3D8-1E8A-41B1-A04A-4D99C0A09EBC}" type="presParOf" srcId="{ACBF4ED4-E6E0-4858-BD9F-78DC6ED466B5}" destId="{B8F6D3B9-A3AB-4CEC-B97C-783C7638B64E}" srcOrd="12" destOrd="0" presId="urn:microsoft.com/office/officeart/2008/layout/LinedList"/>
    <dgm:cxn modelId="{CCBBC9DB-B8A3-404D-AC8B-546B927D71D9}" type="presParOf" srcId="{ACBF4ED4-E6E0-4858-BD9F-78DC6ED466B5}" destId="{C50E10BC-AB21-4D2C-AF56-6546609DFDBE}" srcOrd="13" destOrd="0" presId="urn:microsoft.com/office/officeart/2008/layout/LinedList"/>
    <dgm:cxn modelId="{EB9E0952-C692-426E-9964-C4E3EB234DEA}" type="presParOf" srcId="{C50E10BC-AB21-4D2C-AF56-6546609DFDBE}" destId="{8CC69360-0C92-457B-B9E5-9512BE3C337F}" srcOrd="0" destOrd="0" presId="urn:microsoft.com/office/officeart/2008/layout/LinedList"/>
    <dgm:cxn modelId="{1C4F2AF6-9DB0-4EC3-9514-085C9C6DE7C5}" type="presParOf" srcId="{C50E10BC-AB21-4D2C-AF56-6546609DFDBE}" destId="{03148124-AFD9-4766-A875-CC156A88C47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2F5D387-A226-4FD6-AB0E-27D0F1D4105F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4AC802E1-B660-4E14-8563-C84AE6443167}">
      <dgm:prSet/>
      <dgm:spPr/>
      <dgm:t>
        <a:bodyPr/>
        <a:lstStyle/>
        <a:p>
          <a:r>
            <a:rPr lang="en-IE"/>
            <a:t>Logo and link to website on </a:t>
          </a:r>
          <a:r>
            <a:rPr lang="en-IE">
              <a:hlinkClick xmlns:r="http://schemas.openxmlformats.org/officeDocument/2006/relationships" r:id="rId1"/>
            </a:rPr>
            <a:t>www.rockinfoodandfruitfestival.ie</a:t>
          </a:r>
          <a:endParaRPr lang="en-US"/>
        </a:p>
      </dgm:t>
    </dgm:pt>
    <dgm:pt modelId="{702D82A1-6212-4521-B5F7-84947E3F78CE}" type="parTrans" cxnId="{5D67CEE4-4E34-4B3A-B27F-BE775AB23BE4}">
      <dgm:prSet/>
      <dgm:spPr/>
      <dgm:t>
        <a:bodyPr/>
        <a:lstStyle/>
        <a:p>
          <a:endParaRPr lang="en-US"/>
        </a:p>
      </dgm:t>
    </dgm:pt>
    <dgm:pt modelId="{4CA459BC-652E-4D36-AD7B-ABB9BB24B614}" type="sibTrans" cxnId="{5D67CEE4-4E34-4B3A-B27F-BE775AB23BE4}">
      <dgm:prSet/>
      <dgm:spPr/>
      <dgm:t>
        <a:bodyPr/>
        <a:lstStyle/>
        <a:p>
          <a:endParaRPr lang="en-US"/>
        </a:p>
      </dgm:t>
    </dgm:pt>
    <dgm:pt modelId="{5108DA01-5520-45A8-A9B4-F9456235FAB5}">
      <dgm:prSet/>
      <dgm:spPr/>
      <dgm:t>
        <a:bodyPr/>
        <a:lstStyle/>
        <a:p>
          <a:r>
            <a:rPr lang="en-IE"/>
            <a:t>Recognised supporter of the festival</a:t>
          </a:r>
          <a:endParaRPr lang="en-US"/>
        </a:p>
      </dgm:t>
    </dgm:pt>
    <dgm:pt modelId="{3221B703-705E-4B4E-B27C-623E9BCB8F89}" type="parTrans" cxnId="{11E59D87-8E60-4F82-8C73-80087BB0D6E0}">
      <dgm:prSet/>
      <dgm:spPr/>
      <dgm:t>
        <a:bodyPr/>
        <a:lstStyle/>
        <a:p>
          <a:endParaRPr lang="en-US"/>
        </a:p>
      </dgm:t>
    </dgm:pt>
    <dgm:pt modelId="{D5BE36B6-7892-4707-A775-29DBF0536D19}" type="sibTrans" cxnId="{11E59D87-8E60-4F82-8C73-80087BB0D6E0}">
      <dgm:prSet/>
      <dgm:spPr/>
      <dgm:t>
        <a:bodyPr/>
        <a:lstStyle/>
        <a:p>
          <a:endParaRPr lang="en-US"/>
        </a:p>
      </dgm:t>
    </dgm:pt>
    <dgm:pt modelId="{049B4009-0F0F-4154-A1BF-AD4C0CCC1C48}">
      <dgm:prSet/>
      <dgm:spPr/>
      <dgm:t>
        <a:bodyPr/>
        <a:lstStyle/>
        <a:p>
          <a:r>
            <a:rPr lang="en-IE"/>
            <a:t>Logo in all marketing collateral – website, brochure</a:t>
          </a:r>
          <a:endParaRPr lang="en-US"/>
        </a:p>
      </dgm:t>
    </dgm:pt>
    <dgm:pt modelId="{084CA1D7-56EA-44AB-96C0-F3018D7432A8}" type="parTrans" cxnId="{CD0D71F2-FFB0-4CCE-A176-34B16B0C4348}">
      <dgm:prSet/>
      <dgm:spPr/>
      <dgm:t>
        <a:bodyPr/>
        <a:lstStyle/>
        <a:p>
          <a:endParaRPr lang="en-US"/>
        </a:p>
      </dgm:t>
    </dgm:pt>
    <dgm:pt modelId="{995BB1D2-F84C-4550-A692-FDF8480A906C}" type="sibTrans" cxnId="{CD0D71F2-FFB0-4CCE-A176-34B16B0C4348}">
      <dgm:prSet/>
      <dgm:spPr/>
      <dgm:t>
        <a:bodyPr/>
        <a:lstStyle/>
        <a:p>
          <a:endParaRPr lang="en-US"/>
        </a:p>
      </dgm:t>
    </dgm:pt>
    <dgm:pt modelId="{EFC12DEC-CCFB-4E0F-9EF2-812ACAEEE993}">
      <dgm:prSet/>
      <dgm:spPr/>
      <dgm:t>
        <a:bodyPr/>
        <a:lstStyle/>
        <a:p>
          <a:r>
            <a:rPr lang="en-IE"/>
            <a:t>Social Media mentions</a:t>
          </a:r>
          <a:endParaRPr lang="en-US"/>
        </a:p>
      </dgm:t>
    </dgm:pt>
    <dgm:pt modelId="{CF7D6816-09E1-4551-8FE4-4E9E94ACA073}" type="parTrans" cxnId="{FC191251-1EC8-4795-8729-C7C19E990B32}">
      <dgm:prSet/>
      <dgm:spPr/>
      <dgm:t>
        <a:bodyPr/>
        <a:lstStyle/>
        <a:p>
          <a:endParaRPr lang="en-US"/>
        </a:p>
      </dgm:t>
    </dgm:pt>
    <dgm:pt modelId="{DC0BF5B4-CBE3-4C27-AF44-A3D59802F388}" type="sibTrans" cxnId="{FC191251-1EC8-4795-8729-C7C19E990B32}">
      <dgm:prSet/>
      <dgm:spPr/>
      <dgm:t>
        <a:bodyPr/>
        <a:lstStyle/>
        <a:p>
          <a:endParaRPr lang="en-US"/>
        </a:p>
      </dgm:t>
    </dgm:pt>
    <dgm:pt modelId="{DC1B3B7E-32D3-44AD-8297-EBF7C0180512}">
      <dgm:prSet/>
      <dgm:spPr/>
      <dgm:t>
        <a:bodyPr/>
        <a:lstStyle/>
        <a:p>
          <a:r>
            <a:rPr lang="en-IE"/>
            <a:t>Invitation to Festival Opening Event in Enniscorthy Castle </a:t>
          </a:r>
          <a:endParaRPr lang="en-US"/>
        </a:p>
      </dgm:t>
    </dgm:pt>
    <dgm:pt modelId="{1618F0A4-E2B0-474F-8ED5-258FC09A101E}" type="parTrans" cxnId="{C5367614-0E69-4E4F-BD09-3D4150625D9C}">
      <dgm:prSet/>
      <dgm:spPr/>
      <dgm:t>
        <a:bodyPr/>
        <a:lstStyle/>
        <a:p>
          <a:endParaRPr lang="en-US"/>
        </a:p>
      </dgm:t>
    </dgm:pt>
    <dgm:pt modelId="{88D193C3-7FD5-4D4B-A38A-9F67F40D5370}" type="sibTrans" cxnId="{C5367614-0E69-4E4F-BD09-3D4150625D9C}">
      <dgm:prSet/>
      <dgm:spPr/>
      <dgm:t>
        <a:bodyPr/>
        <a:lstStyle/>
        <a:p>
          <a:endParaRPr lang="en-US"/>
        </a:p>
      </dgm:t>
    </dgm:pt>
    <dgm:pt modelId="{683E8D2B-304F-42F4-804B-ABF6665E8386}" type="pres">
      <dgm:prSet presAssocID="{82F5D387-A226-4FD6-AB0E-27D0F1D4105F}" presName="vert0" presStyleCnt="0">
        <dgm:presLayoutVars>
          <dgm:dir/>
          <dgm:animOne val="branch"/>
          <dgm:animLvl val="lvl"/>
        </dgm:presLayoutVars>
      </dgm:prSet>
      <dgm:spPr/>
    </dgm:pt>
    <dgm:pt modelId="{7D17207D-DA81-4E4D-BDEC-137A695F346E}" type="pres">
      <dgm:prSet presAssocID="{4AC802E1-B660-4E14-8563-C84AE6443167}" presName="thickLine" presStyleLbl="alignNode1" presStyleIdx="0" presStyleCnt="5"/>
      <dgm:spPr/>
    </dgm:pt>
    <dgm:pt modelId="{20AD5DBA-8E9F-4736-A4CB-78732DBB3DDA}" type="pres">
      <dgm:prSet presAssocID="{4AC802E1-B660-4E14-8563-C84AE6443167}" presName="horz1" presStyleCnt="0"/>
      <dgm:spPr/>
    </dgm:pt>
    <dgm:pt modelId="{C19459F6-D7ED-437A-AF63-CCC4F67DCA98}" type="pres">
      <dgm:prSet presAssocID="{4AC802E1-B660-4E14-8563-C84AE6443167}" presName="tx1" presStyleLbl="revTx" presStyleIdx="0" presStyleCnt="5"/>
      <dgm:spPr/>
    </dgm:pt>
    <dgm:pt modelId="{E801CF5A-9073-41E6-8723-A5EB6C1A48B2}" type="pres">
      <dgm:prSet presAssocID="{4AC802E1-B660-4E14-8563-C84AE6443167}" presName="vert1" presStyleCnt="0"/>
      <dgm:spPr/>
    </dgm:pt>
    <dgm:pt modelId="{5EA42CAE-4331-4021-9559-89959AA555F0}" type="pres">
      <dgm:prSet presAssocID="{5108DA01-5520-45A8-A9B4-F9456235FAB5}" presName="thickLine" presStyleLbl="alignNode1" presStyleIdx="1" presStyleCnt="5"/>
      <dgm:spPr/>
    </dgm:pt>
    <dgm:pt modelId="{4BC4E556-0133-4D55-B596-FA085BA8975B}" type="pres">
      <dgm:prSet presAssocID="{5108DA01-5520-45A8-A9B4-F9456235FAB5}" presName="horz1" presStyleCnt="0"/>
      <dgm:spPr/>
    </dgm:pt>
    <dgm:pt modelId="{73302DC4-856F-4AE2-9736-59F0D9C0F270}" type="pres">
      <dgm:prSet presAssocID="{5108DA01-5520-45A8-A9B4-F9456235FAB5}" presName="tx1" presStyleLbl="revTx" presStyleIdx="1" presStyleCnt="5"/>
      <dgm:spPr/>
    </dgm:pt>
    <dgm:pt modelId="{D351249C-B98D-4E67-85BD-2EB35276D965}" type="pres">
      <dgm:prSet presAssocID="{5108DA01-5520-45A8-A9B4-F9456235FAB5}" presName="vert1" presStyleCnt="0"/>
      <dgm:spPr/>
    </dgm:pt>
    <dgm:pt modelId="{373E640B-51EA-45F4-B6C7-9953EF40DE7B}" type="pres">
      <dgm:prSet presAssocID="{049B4009-0F0F-4154-A1BF-AD4C0CCC1C48}" presName="thickLine" presStyleLbl="alignNode1" presStyleIdx="2" presStyleCnt="5"/>
      <dgm:spPr/>
    </dgm:pt>
    <dgm:pt modelId="{5E7DB596-E9F0-497C-A520-6DE942D44C99}" type="pres">
      <dgm:prSet presAssocID="{049B4009-0F0F-4154-A1BF-AD4C0CCC1C48}" presName="horz1" presStyleCnt="0"/>
      <dgm:spPr/>
    </dgm:pt>
    <dgm:pt modelId="{4E43DAF5-DDA6-4BC3-B022-290B0C858F48}" type="pres">
      <dgm:prSet presAssocID="{049B4009-0F0F-4154-A1BF-AD4C0CCC1C48}" presName="tx1" presStyleLbl="revTx" presStyleIdx="2" presStyleCnt="5"/>
      <dgm:spPr/>
    </dgm:pt>
    <dgm:pt modelId="{2473FBB3-0C42-408E-AAC0-EB75F30B34FB}" type="pres">
      <dgm:prSet presAssocID="{049B4009-0F0F-4154-A1BF-AD4C0CCC1C48}" presName="vert1" presStyleCnt="0"/>
      <dgm:spPr/>
    </dgm:pt>
    <dgm:pt modelId="{D5FFF5DF-67E6-4497-8B04-796E65ABFC70}" type="pres">
      <dgm:prSet presAssocID="{EFC12DEC-CCFB-4E0F-9EF2-812ACAEEE993}" presName="thickLine" presStyleLbl="alignNode1" presStyleIdx="3" presStyleCnt="5"/>
      <dgm:spPr/>
    </dgm:pt>
    <dgm:pt modelId="{3E6F738D-B204-4199-9C18-1ADC8AA8A792}" type="pres">
      <dgm:prSet presAssocID="{EFC12DEC-CCFB-4E0F-9EF2-812ACAEEE993}" presName="horz1" presStyleCnt="0"/>
      <dgm:spPr/>
    </dgm:pt>
    <dgm:pt modelId="{57B819A2-90C1-482B-8921-806889F21766}" type="pres">
      <dgm:prSet presAssocID="{EFC12DEC-CCFB-4E0F-9EF2-812ACAEEE993}" presName="tx1" presStyleLbl="revTx" presStyleIdx="3" presStyleCnt="5"/>
      <dgm:spPr/>
    </dgm:pt>
    <dgm:pt modelId="{89E2EC4C-C3C5-4605-8352-8A48C5AB766D}" type="pres">
      <dgm:prSet presAssocID="{EFC12DEC-CCFB-4E0F-9EF2-812ACAEEE993}" presName="vert1" presStyleCnt="0"/>
      <dgm:spPr/>
    </dgm:pt>
    <dgm:pt modelId="{00716C69-0473-4177-8C6B-5F94724B9DE9}" type="pres">
      <dgm:prSet presAssocID="{DC1B3B7E-32D3-44AD-8297-EBF7C0180512}" presName="thickLine" presStyleLbl="alignNode1" presStyleIdx="4" presStyleCnt="5"/>
      <dgm:spPr/>
    </dgm:pt>
    <dgm:pt modelId="{D676EB79-E3DF-4ACA-BFBC-3D5F0E1B047D}" type="pres">
      <dgm:prSet presAssocID="{DC1B3B7E-32D3-44AD-8297-EBF7C0180512}" presName="horz1" presStyleCnt="0"/>
      <dgm:spPr/>
    </dgm:pt>
    <dgm:pt modelId="{B23DDB39-A023-42B9-A2D3-B95FFE21095F}" type="pres">
      <dgm:prSet presAssocID="{DC1B3B7E-32D3-44AD-8297-EBF7C0180512}" presName="tx1" presStyleLbl="revTx" presStyleIdx="4" presStyleCnt="5"/>
      <dgm:spPr/>
    </dgm:pt>
    <dgm:pt modelId="{02319BD0-89F4-44EA-9E33-057CF40CA1E1}" type="pres">
      <dgm:prSet presAssocID="{DC1B3B7E-32D3-44AD-8297-EBF7C0180512}" presName="vert1" presStyleCnt="0"/>
      <dgm:spPr/>
    </dgm:pt>
  </dgm:ptLst>
  <dgm:cxnLst>
    <dgm:cxn modelId="{C5367614-0E69-4E4F-BD09-3D4150625D9C}" srcId="{82F5D387-A226-4FD6-AB0E-27D0F1D4105F}" destId="{DC1B3B7E-32D3-44AD-8297-EBF7C0180512}" srcOrd="4" destOrd="0" parTransId="{1618F0A4-E2B0-474F-8ED5-258FC09A101E}" sibTransId="{88D193C3-7FD5-4D4B-A38A-9F67F40D5370}"/>
    <dgm:cxn modelId="{1446F314-D1CE-42D1-9401-07F18E47EC32}" type="presOf" srcId="{049B4009-0F0F-4154-A1BF-AD4C0CCC1C48}" destId="{4E43DAF5-DDA6-4BC3-B022-290B0C858F48}" srcOrd="0" destOrd="0" presId="urn:microsoft.com/office/officeart/2008/layout/LinedList"/>
    <dgm:cxn modelId="{38BD4867-708E-43CB-82BC-A1DDB5987BCB}" type="presOf" srcId="{5108DA01-5520-45A8-A9B4-F9456235FAB5}" destId="{73302DC4-856F-4AE2-9736-59F0D9C0F270}" srcOrd="0" destOrd="0" presId="urn:microsoft.com/office/officeart/2008/layout/LinedList"/>
    <dgm:cxn modelId="{FC191251-1EC8-4795-8729-C7C19E990B32}" srcId="{82F5D387-A226-4FD6-AB0E-27D0F1D4105F}" destId="{EFC12DEC-CCFB-4E0F-9EF2-812ACAEEE993}" srcOrd="3" destOrd="0" parTransId="{CF7D6816-09E1-4551-8FE4-4E9E94ACA073}" sibTransId="{DC0BF5B4-CBE3-4C27-AF44-A3D59802F388}"/>
    <dgm:cxn modelId="{FCE8F278-97A1-4E0D-9BB2-E94571A1A765}" type="presOf" srcId="{4AC802E1-B660-4E14-8563-C84AE6443167}" destId="{C19459F6-D7ED-437A-AF63-CCC4F67DCA98}" srcOrd="0" destOrd="0" presId="urn:microsoft.com/office/officeart/2008/layout/LinedList"/>
    <dgm:cxn modelId="{FD854486-6325-4A0A-8B38-75028D35C525}" type="presOf" srcId="{DC1B3B7E-32D3-44AD-8297-EBF7C0180512}" destId="{B23DDB39-A023-42B9-A2D3-B95FFE21095F}" srcOrd="0" destOrd="0" presId="urn:microsoft.com/office/officeart/2008/layout/LinedList"/>
    <dgm:cxn modelId="{11E59D87-8E60-4F82-8C73-80087BB0D6E0}" srcId="{82F5D387-A226-4FD6-AB0E-27D0F1D4105F}" destId="{5108DA01-5520-45A8-A9B4-F9456235FAB5}" srcOrd="1" destOrd="0" parTransId="{3221B703-705E-4B4E-B27C-623E9BCB8F89}" sibTransId="{D5BE36B6-7892-4707-A775-29DBF0536D19}"/>
    <dgm:cxn modelId="{433710B3-288C-4CB2-8E57-DED7380AE78B}" type="presOf" srcId="{82F5D387-A226-4FD6-AB0E-27D0F1D4105F}" destId="{683E8D2B-304F-42F4-804B-ABF6665E8386}" srcOrd="0" destOrd="0" presId="urn:microsoft.com/office/officeart/2008/layout/LinedList"/>
    <dgm:cxn modelId="{3B705ABA-D181-4C29-B70C-FDE7782579C0}" type="presOf" srcId="{EFC12DEC-CCFB-4E0F-9EF2-812ACAEEE993}" destId="{57B819A2-90C1-482B-8921-806889F21766}" srcOrd="0" destOrd="0" presId="urn:microsoft.com/office/officeart/2008/layout/LinedList"/>
    <dgm:cxn modelId="{5D67CEE4-4E34-4B3A-B27F-BE775AB23BE4}" srcId="{82F5D387-A226-4FD6-AB0E-27D0F1D4105F}" destId="{4AC802E1-B660-4E14-8563-C84AE6443167}" srcOrd="0" destOrd="0" parTransId="{702D82A1-6212-4521-B5F7-84947E3F78CE}" sibTransId="{4CA459BC-652E-4D36-AD7B-ABB9BB24B614}"/>
    <dgm:cxn modelId="{CD0D71F2-FFB0-4CCE-A176-34B16B0C4348}" srcId="{82F5D387-A226-4FD6-AB0E-27D0F1D4105F}" destId="{049B4009-0F0F-4154-A1BF-AD4C0CCC1C48}" srcOrd="2" destOrd="0" parTransId="{084CA1D7-56EA-44AB-96C0-F3018D7432A8}" sibTransId="{995BB1D2-F84C-4550-A692-FDF8480A906C}"/>
    <dgm:cxn modelId="{A7C225B7-4A26-4A75-89BD-839F6FA2C53D}" type="presParOf" srcId="{683E8D2B-304F-42F4-804B-ABF6665E8386}" destId="{7D17207D-DA81-4E4D-BDEC-137A695F346E}" srcOrd="0" destOrd="0" presId="urn:microsoft.com/office/officeart/2008/layout/LinedList"/>
    <dgm:cxn modelId="{67C273A9-EFF4-4E52-98B3-F3C026794EAF}" type="presParOf" srcId="{683E8D2B-304F-42F4-804B-ABF6665E8386}" destId="{20AD5DBA-8E9F-4736-A4CB-78732DBB3DDA}" srcOrd="1" destOrd="0" presId="urn:microsoft.com/office/officeart/2008/layout/LinedList"/>
    <dgm:cxn modelId="{A31846DA-EB6A-4100-982F-FA2C82EA4E86}" type="presParOf" srcId="{20AD5DBA-8E9F-4736-A4CB-78732DBB3DDA}" destId="{C19459F6-D7ED-437A-AF63-CCC4F67DCA98}" srcOrd="0" destOrd="0" presId="urn:microsoft.com/office/officeart/2008/layout/LinedList"/>
    <dgm:cxn modelId="{0D5D0CA5-D24C-4EB4-B1C7-4B37268FA963}" type="presParOf" srcId="{20AD5DBA-8E9F-4736-A4CB-78732DBB3DDA}" destId="{E801CF5A-9073-41E6-8723-A5EB6C1A48B2}" srcOrd="1" destOrd="0" presId="urn:microsoft.com/office/officeart/2008/layout/LinedList"/>
    <dgm:cxn modelId="{F629808C-251B-4CF7-AE89-3C1E36D4CA4C}" type="presParOf" srcId="{683E8D2B-304F-42F4-804B-ABF6665E8386}" destId="{5EA42CAE-4331-4021-9559-89959AA555F0}" srcOrd="2" destOrd="0" presId="urn:microsoft.com/office/officeart/2008/layout/LinedList"/>
    <dgm:cxn modelId="{221463E2-7680-49CB-8070-2C16FF44EC6F}" type="presParOf" srcId="{683E8D2B-304F-42F4-804B-ABF6665E8386}" destId="{4BC4E556-0133-4D55-B596-FA085BA8975B}" srcOrd="3" destOrd="0" presId="urn:microsoft.com/office/officeart/2008/layout/LinedList"/>
    <dgm:cxn modelId="{20BB1973-8CBD-4D38-AEA8-C33252D16C9B}" type="presParOf" srcId="{4BC4E556-0133-4D55-B596-FA085BA8975B}" destId="{73302DC4-856F-4AE2-9736-59F0D9C0F270}" srcOrd="0" destOrd="0" presId="urn:microsoft.com/office/officeart/2008/layout/LinedList"/>
    <dgm:cxn modelId="{48FCECC0-C472-484D-9115-F38ED8AF5137}" type="presParOf" srcId="{4BC4E556-0133-4D55-B596-FA085BA8975B}" destId="{D351249C-B98D-4E67-85BD-2EB35276D965}" srcOrd="1" destOrd="0" presId="urn:microsoft.com/office/officeart/2008/layout/LinedList"/>
    <dgm:cxn modelId="{14151CD7-C947-43ED-87F6-55ADCB20D35C}" type="presParOf" srcId="{683E8D2B-304F-42F4-804B-ABF6665E8386}" destId="{373E640B-51EA-45F4-B6C7-9953EF40DE7B}" srcOrd="4" destOrd="0" presId="urn:microsoft.com/office/officeart/2008/layout/LinedList"/>
    <dgm:cxn modelId="{9935B010-517E-46DE-AD2E-E3D4A5676308}" type="presParOf" srcId="{683E8D2B-304F-42F4-804B-ABF6665E8386}" destId="{5E7DB596-E9F0-497C-A520-6DE942D44C99}" srcOrd="5" destOrd="0" presId="urn:microsoft.com/office/officeart/2008/layout/LinedList"/>
    <dgm:cxn modelId="{19051733-AAE6-40D3-8888-0933D8D854E5}" type="presParOf" srcId="{5E7DB596-E9F0-497C-A520-6DE942D44C99}" destId="{4E43DAF5-DDA6-4BC3-B022-290B0C858F48}" srcOrd="0" destOrd="0" presId="urn:microsoft.com/office/officeart/2008/layout/LinedList"/>
    <dgm:cxn modelId="{7BAA54A1-9C28-45F1-8485-C61EA8395CB8}" type="presParOf" srcId="{5E7DB596-E9F0-497C-A520-6DE942D44C99}" destId="{2473FBB3-0C42-408E-AAC0-EB75F30B34FB}" srcOrd="1" destOrd="0" presId="urn:microsoft.com/office/officeart/2008/layout/LinedList"/>
    <dgm:cxn modelId="{B1551985-DAD8-46B0-9A53-7E9BCAB87CB5}" type="presParOf" srcId="{683E8D2B-304F-42F4-804B-ABF6665E8386}" destId="{D5FFF5DF-67E6-4497-8B04-796E65ABFC70}" srcOrd="6" destOrd="0" presId="urn:microsoft.com/office/officeart/2008/layout/LinedList"/>
    <dgm:cxn modelId="{250C75AD-C383-4598-8663-5FAD3BB0EEE7}" type="presParOf" srcId="{683E8D2B-304F-42F4-804B-ABF6665E8386}" destId="{3E6F738D-B204-4199-9C18-1ADC8AA8A792}" srcOrd="7" destOrd="0" presId="urn:microsoft.com/office/officeart/2008/layout/LinedList"/>
    <dgm:cxn modelId="{3EDC0D41-3F09-4598-BECE-1B1C464BE21B}" type="presParOf" srcId="{3E6F738D-B204-4199-9C18-1ADC8AA8A792}" destId="{57B819A2-90C1-482B-8921-806889F21766}" srcOrd="0" destOrd="0" presId="urn:microsoft.com/office/officeart/2008/layout/LinedList"/>
    <dgm:cxn modelId="{1D1DE41D-77C5-4405-BE0F-F33E1B97EFA1}" type="presParOf" srcId="{3E6F738D-B204-4199-9C18-1ADC8AA8A792}" destId="{89E2EC4C-C3C5-4605-8352-8A48C5AB766D}" srcOrd="1" destOrd="0" presId="urn:microsoft.com/office/officeart/2008/layout/LinedList"/>
    <dgm:cxn modelId="{8412D9A8-C955-4C42-88CC-B57B11A967C0}" type="presParOf" srcId="{683E8D2B-304F-42F4-804B-ABF6665E8386}" destId="{00716C69-0473-4177-8C6B-5F94724B9DE9}" srcOrd="8" destOrd="0" presId="urn:microsoft.com/office/officeart/2008/layout/LinedList"/>
    <dgm:cxn modelId="{314BD7E0-92D3-4F30-A159-DFE0394F268C}" type="presParOf" srcId="{683E8D2B-304F-42F4-804B-ABF6665E8386}" destId="{D676EB79-E3DF-4ACA-BFBC-3D5F0E1B047D}" srcOrd="9" destOrd="0" presId="urn:microsoft.com/office/officeart/2008/layout/LinedList"/>
    <dgm:cxn modelId="{149E9358-8C77-4D60-B72D-04E484AD15A2}" type="presParOf" srcId="{D676EB79-E3DF-4ACA-BFBC-3D5F0E1B047D}" destId="{B23DDB39-A023-42B9-A2D3-B95FFE21095F}" srcOrd="0" destOrd="0" presId="urn:microsoft.com/office/officeart/2008/layout/LinedList"/>
    <dgm:cxn modelId="{915A64D4-A200-4142-B081-13770E681098}" type="presParOf" srcId="{D676EB79-E3DF-4ACA-BFBC-3D5F0E1B047D}" destId="{02319BD0-89F4-44EA-9E33-057CF40CA1E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7658FBC-8952-4675-BD23-68F0CEDD21BE}" type="doc">
      <dgm:prSet loTypeId="urn:microsoft.com/office/officeart/2016/7/layout/VerticalSolidActionLis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IE"/>
        </a:p>
      </dgm:t>
    </dgm:pt>
    <dgm:pt modelId="{378E307B-3930-4CB5-B965-18B7CCC0B2BA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IE" dirty="0"/>
            <a:t>Gold €500</a:t>
          </a:r>
        </a:p>
      </dgm:t>
    </dgm:pt>
    <dgm:pt modelId="{5E1C1A54-E37E-4606-893B-A8E1DC257E79}" type="parTrans" cxnId="{0E8BED8D-B198-4800-8412-F364571AAB7C}">
      <dgm:prSet/>
      <dgm:spPr/>
      <dgm:t>
        <a:bodyPr/>
        <a:lstStyle/>
        <a:p>
          <a:endParaRPr lang="en-IE"/>
        </a:p>
      </dgm:t>
    </dgm:pt>
    <dgm:pt modelId="{065BFED2-73DE-452F-BA7E-7CD9DD1873E1}" type="sibTrans" cxnId="{0E8BED8D-B198-4800-8412-F364571AAB7C}">
      <dgm:prSet/>
      <dgm:spPr/>
      <dgm:t>
        <a:bodyPr/>
        <a:lstStyle/>
        <a:p>
          <a:endParaRPr lang="en-IE"/>
        </a:p>
      </dgm:t>
    </dgm:pt>
    <dgm:pt modelId="{342D2E93-837C-48AE-8898-077BDC22A0D1}">
      <dgm:prSet phldrT="[Text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IE" dirty="0"/>
            <a:t>Logo, name and website URL on website as Friend of the Festival</a:t>
          </a:r>
        </a:p>
      </dgm:t>
    </dgm:pt>
    <dgm:pt modelId="{35111E1F-405A-4B8A-8363-6B1AFD899AB9}" type="parTrans" cxnId="{B5090C6F-B408-42B0-B8C3-9A6A4094EF6F}">
      <dgm:prSet/>
      <dgm:spPr/>
      <dgm:t>
        <a:bodyPr/>
        <a:lstStyle/>
        <a:p>
          <a:endParaRPr lang="en-IE"/>
        </a:p>
      </dgm:t>
    </dgm:pt>
    <dgm:pt modelId="{C6605C53-7DF9-42D2-BCA5-5B017F8DB6B1}" type="sibTrans" cxnId="{B5090C6F-B408-42B0-B8C3-9A6A4094EF6F}">
      <dgm:prSet/>
      <dgm:spPr/>
      <dgm:t>
        <a:bodyPr/>
        <a:lstStyle/>
        <a:p>
          <a:endParaRPr lang="en-IE"/>
        </a:p>
      </dgm:t>
    </dgm:pt>
    <dgm:pt modelId="{AE30A1B7-3235-4B99-AD3F-1E1AF6F548DD}">
      <dgm:prSet phldrT="[Text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IE" dirty="0"/>
            <a:t>Social Media mention</a:t>
          </a:r>
        </a:p>
      </dgm:t>
    </dgm:pt>
    <dgm:pt modelId="{34708E1F-98BC-41DF-81CF-5613B43CF574}" type="parTrans" cxnId="{C18B9255-5A89-43BB-94A1-9CD0CCE29798}">
      <dgm:prSet/>
      <dgm:spPr/>
      <dgm:t>
        <a:bodyPr/>
        <a:lstStyle/>
        <a:p>
          <a:endParaRPr lang="en-IE"/>
        </a:p>
      </dgm:t>
    </dgm:pt>
    <dgm:pt modelId="{5D4D8B7B-7E16-41C1-81D3-32C7425603C0}" type="sibTrans" cxnId="{C18B9255-5A89-43BB-94A1-9CD0CCE29798}">
      <dgm:prSet/>
      <dgm:spPr/>
      <dgm:t>
        <a:bodyPr/>
        <a:lstStyle/>
        <a:p>
          <a:endParaRPr lang="en-IE"/>
        </a:p>
      </dgm:t>
    </dgm:pt>
    <dgm:pt modelId="{1CD60E7A-B082-4CDE-B35D-34B9D8930AD4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IE" dirty="0"/>
            <a:t>Silver €250</a:t>
          </a:r>
        </a:p>
      </dgm:t>
    </dgm:pt>
    <dgm:pt modelId="{03354372-AF35-499D-927F-500CCD8FF2F3}" type="parTrans" cxnId="{1735E4FD-8F8E-4026-AD93-60975668FC36}">
      <dgm:prSet/>
      <dgm:spPr/>
      <dgm:t>
        <a:bodyPr/>
        <a:lstStyle/>
        <a:p>
          <a:endParaRPr lang="en-IE"/>
        </a:p>
      </dgm:t>
    </dgm:pt>
    <dgm:pt modelId="{A8FF3949-CDD5-446B-9629-A23590771083}" type="sibTrans" cxnId="{1735E4FD-8F8E-4026-AD93-60975668FC36}">
      <dgm:prSet/>
      <dgm:spPr/>
      <dgm:t>
        <a:bodyPr/>
        <a:lstStyle/>
        <a:p>
          <a:endParaRPr lang="en-IE"/>
        </a:p>
      </dgm:t>
    </dgm:pt>
    <dgm:pt modelId="{DFA60AAD-D1C6-47FA-AEBE-02C75066D148}">
      <dgm:prSet phldrT="[Text]"/>
      <dgm:spPr/>
      <dgm:t>
        <a:bodyPr/>
        <a:lstStyle/>
        <a:p>
          <a:r>
            <a:rPr lang="en-IE" dirty="0"/>
            <a:t>Name &amp; website URL on website as Friend of the Festival</a:t>
          </a:r>
        </a:p>
      </dgm:t>
    </dgm:pt>
    <dgm:pt modelId="{B15CBE8E-6AC7-45F2-A8F9-EBF6D9815EB2}" type="parTrans" cxnId="{CC594FDE-A5F0-4A4B-82ED-3E3540D7CD98}">
      <dgm:prSet/>
      <dgm:spPr/>
      <dgm:t>
        <a:bodyPr/>
        <a:lstStyle/>
        <a:p>
          <a:endParaRPr lang="en-IE"/>
        </a:p>
      </dgm:t>
    </dgm:pt>
    <dgm:pt modelId="{156710D3-18A7-4C22-819D-11B9E324D4B1}" type="sibTrans" cxnId="{CC594FDE-A5F0-4A4B-82ED-3E3540D7CD98}">
      <dgm:prSet/>
      <dgm:spPr/>
      <dgm:t>
        <a:bodyPr/>
        <a:lstStyle/>
        <a:p>
          <a:endParaRPr lang="en-IE"/>
        </a:p>
      </dgm:t>
    </dgm:pt>
    <dgm:pt modelId="{A06739EC-50AD-4E88-80AB-EE0CBBAD6E2C}">
      <dgm:prSet phldrT="[Text]"/>
      <dgm:spPr/>
      <dgm:t>
        <a:bodyPr/>
        <a:lstStyle/>
        <a:p>
          <a:r>
            <a:rPr lang="en-IE" dirty="0"/>
            <a:t>Social Media mention</a:t>
          </a:r>
        </a:p>
      </dgm:t>
    </dgm:pt>
    <dgm:pt modelId="{3B973882-F99C-4531-B15B-AF82417BC2F5}" type="parTrans" cxnId="{E56F9C87-168D-4C6D-8978-A6950E81FEB5}">
      <dgm:prSet/>
      <dgm:spPr/>
      <dgm:t>
        <a:bodyPr/>
        <a:lstStyle/>
        <a:p>
          <a:endParaRPr lang="en-IE"/>
        </a:p>
      </dgm:t>
    </dgm:pt>
    <dgm:pt modelId="{3D3AD611-7038-431C-9775-25BDD09A06F4}" type="sibTrans" cxnId="{E56F9C87-168D-4C6D-8978-A6950E81FEB5}">
      <dgm:prSet/>
      <dgm:spPr/>
      <dgm:t>
        <a:bodyPr/>
        <a:lstStyle/>
        <a:p>
          <a:endParaRPr lang="en-IE"/>
        </a:p>
      </dgm:t>
    </dgm:pt>
    <dgm:pt modelId="{FA0E48B4-E1D5-4583-90E8-F92758A1DE7A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IE" dirty="0"/>
            <a:t>Bronze €100</a:t>
          </a:r>
        </a:p>
      </dgm:t>
    </dgm:pt>
    <dgm:pt modelId="{3813817C-8326-4FF6-A299-4DF564FC6980}" type="parTrans" cxnId="{9DD67BE1-B734-49CB-BB64-9CF2958E8905}">
      <dgm:prSet/>
      <dgm:spPr/>
      <dgm:t>
        <a:bodyPr/>
        <a:lstStyle/>
        <a:p>
          <a:endParaRPr lang="en-IE"/>
        </a:p>
      </dgm:t>
    </dgm:pt>
    <dgm:pt modelId="{41B2E23A-4220-4077-AC31-BEA4253A1CB2}" type="sibTrans" cxnId="{9DD67BE1-B734-49CB-BB64-9CF2958E8905}">
      <dgm:prSet/>
      <dgm:spPr/>
      <dgm:t>
        <a:bodyPr/>
        <a:lstStyle/>
        <a:p>
          <a:endParaRPr lang="en-IE"/>
        </a:p>
      </dgm:t>
    </dgm:pt>
    <dgm:pt modelId="{437DF4AD-5459-4295-B267-CC44501073A4}">
      <dgm:prSet phldrT="[Text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dirty="0"/>
            <a:t>Name on website as Friend of the Festival</a:t>
          </a:r>
        </a:p>
      </dgm:t>
    </dgm:pt>
    <dgm:pt modelId="{7D5D8CA5-A1C4-4935-A37E-075BE36D2F5E}" type="parTrans" cxnId="{4CF7B28D-E48D-4A5C-9C99-B58D5CBDCD8B}">
      <dgm:prSet/>
      <dgm:spPr/>
      <dgm:t>
        <a:bodyPr/>
        <a:lstStyle/>
        <a:p>
          <a:endParaRPr lang="en-IE"/>
        </a:p>
      </dgm:t>
    </dgm:pt>
    <dgm:pt modelId="{0F72214A-A70C-41B8-8349-0FA7C4B5F86F}" type="sibTrans" cxnId="{4CF7B28D-E48D-4A5C-9C99-B58D5CBDCD8B}">
      <dgm:prSet/>
      <dgm:spPr/>
      <dgm:t>
        <a:bodyPr/>
        <a:lstStyle/>
        <a:p>
          <a:endParaRPr lang="en-IE"/>
        </a:p>
      </dgm:t>
    </dgm:pt>
    <dgm:pt modelId="{A8A70E19-20F8-4D97-8078-595904E2DEDC}">
      <dgm:prSet phldrT="[Text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dirty="0"/>
            <a:t>Social media mention</a:t>
          </a:r>
        </a:p>
      </dgm:t>
    </dgm:pt>
    <dgm:pt modelId="{B93A4D7D-80B4-4800-8308-8E445B6764C1}" type="parTrans" cxnId="{4861D242-CC22-4CE0-B1D7-55BC53B96EDC}">
      <dgm:prSet/>
      <dgm:spPr/>
      <dgm:t>
        <a:bodyPr/>
        <a:lstStyle/>
        <a:p>
          <a:endParaRPr lang="en-IE"/>
        </a:p>
      </dgm:t>
    </dgm:pt>
    <dgm:pt modelId="{A6C48B36-CA2D-4B3D-B33F-B7A4B4878668}" type="sibTrans" cxnId="{4861D242-CC22-4CE0-B1D7-55BC53B96EDC}">
      <dgm:prSet/>
      <dgm:spPr/>
      <dgm:t>
        <a:bodyPr/>
        <a:lstStyle/>
        <a:p>
          <a:endParaRPr lang="en-IE"/>
        </a:p>
      </dgm:t>
    </dgm:pt>
    <dgm:pt modelId="{21341B95-7ACE-4133-8D18-B280730413A1}" type="pres">
      <dgm:prSet presAssocID="{37658FBC-8952-4675-BD23-68F0CEDD21BE}" presName="Name0" presStyleCnt="0">
        <dgm:presLayoutVars>
          <dgm:dir/>
          <dgm:animLvl val="lvl"/>
          <dgm:resizeHandles val="exact"/>
        </dgm:presLayoutVars>
      </dgm:prSet>
      <dgm:spPr/>
    </dgm:pt>
    <dgm:pt modelId="{9C6511E1-BA61-4CE6-B672-24436D47F7E6}" type="pres">
      <dgm:prSet presAssocID="{378E307B-3930-4CB5-B965-18B7CCC0B2BA}" presName="linNode" presStyleCnt="0"/>
      <dgm:spPr/>
    </dgm:pt>
    <dgm:pt modelId="{F29165F7-9F91-461F-B6B5-6C7957D87E37}" type="pres">
      <dgm:prSet presAssocID="{378E307B-3930-4CB5-B965-18B7CCC0B2BA}" presName="parentText" presStyleLbl="alignNode1" presStyleIdx="0" presStyleCnt="3">
        <dgm:presLayoutVars>
          <dgm:chMax val="1"/>
          <dgm:bulletEnabled/>
        </dgm:presLayoutVars>
      </dgm:prSet>
      <dgm:spPr/>
    </dgm:pt>
    <dgm:pt modelId="{00460B7E-27ED-4CE6-85E5-EA5BA361D75F}" type="pres">
      <dgm:prSet presAssocID="{378E307B-3930-4CB5-B965-18B7CCC0B2BA}" presName="descendantText" presStyleLbl="alignAccFollowNode1" presStyleIdx="0" presStyleCnt="3">
        <dgm:presLayoutVars>
          <dgm:bulletEnabled/>
        </dgm:presLayoutVars>
      </dgm:prSet>
      <dgm:spPr/>
    </dgm:pt>
    <dgm:pt modelId="{4FBE1238-C30B-4048-8EC8-9050ACA2C091}" type="pres">
      <dgm:prSet presAssocID="{065BFED2-73DE-452F-BA7E-7CD9DD1873E1}" presName="sp" presStyleCnt="0"/>
      <dgm:spPr/>
    </dgm:pt>
    <dgm:pt modelId="{E58BE609-D97E-4AF1-A671-473D0FC13279}" type="pres">
      <dgm:prSet presAssocID="{1CD60E7A-B082-4CDE-B35D-34B9D8930AD4}" presName="linNode" presStyleCnt="0"/>
      <dgm:spPr/>
    </dgm:pt>
    <dgm:pt modelId="{CE9652BD-15D3-48BC-9A66-7285CE6D6C5D}" type="pres">
      <dgm:prSet presAssocID="{1CD60E7A-B082-4CDE-B35D-34B9D8930AD4}" presName="parentText" presStyleLbl="alignNode1" presStyleIdx="1" presStyleCnt="3">
        <dgm:presLayoutVars>
          <dgm:chMax val="1"/>
          <dgm:bulletEnabled/>
        </dgm:presLayoutVars>
      </dgm:prSet>
      <dgm:spPr/>
    </dgm:pt>
    <dgm:pt modelId="{0B8F65DD-7C04-4B92-817B-57F44544D07E}" type="pres">
      <dgm:prSet presAssocID="{1CD60E7A-B082-4CDE-B35D-34B9D8930AD4}" presName="descendantText" presStyleLbl="alignAccFollowNode1" presStyleIdx="1" presStyleCnt="3">
        <dgm:presLayoutVars>
          <dgm:bulletEnabled/>
        </dgm:presLayoutVars>
      </dgm:prSet>
      <dgm:spPr/>
    </dgm:pt>
    <dgm:pt modelId="{5B3686B0-3EA6-4B14-92A9-80B753E01491}" type="pres">
      <dgm:prSet presAssocID="{A8FF3949-CDD5-446B-9629-A23590771083}" presName="sp" presStyleCnt="0"/>
      <dgm:spPr/>
    </dgm:pt>
    <dgm:pt modelId="{E16A8F1E-243E-415C-BB43-941C08FB12BF}" type="pres">
      <dgm:prSet presAssocID="{FA0E48B4-E1D5-4583-90E8-F92758A1DE7A}" presName="linNode" presStyleCnt="0"/>
      <dgm:spPr/>
    </dgm:pt>
    <dgm:pt modelId="{6F004F40-4728-4D44-95C5-67CB12339C13}" type="pres">
      <dgm:prSet presAssocID="{FA0E48B4-E1D5-4583-90E8-F92758A1DE7A}" presName="parentText" presStyleLbl="alignNode1" presStyleIdx="2" presStyleCnt="3">
        <dgm:presLayoutVars>
          <dgm:chMax val="1"/>
          <dgm:bulletEnabled/>
        </dgm:presLayoutVars>
      </dgm:prSet>
      <dgm:spPr/>
    </dgm:pt>
    <dgm:pt modelId="{8A3716DD-00FB-4C26-B0EE-425FDAB70ADC}" type="pres">
      <dgm:prSet presAssocID="{FA0E48B4-E1D5-4583-90E8-F92758A1DE7A}" presName="descendantText" presStyleLbl="alignAccFollowNode1" presStyleIdx="2" presStyleCnt="3">
        <dgm:presLayoutVars>
          <dgm:bulletEnabled/>
        </dgm:presLayoutVars>
      </dgm:prSet>
      <dgm:spPr/>
    </dgm:pt>
  </dgm:ptLst>
  <dgm:cxnLst>
    <dgm:cxn modelId="{8F470926-1B00-4D1D-8DA7-ED73BDE401B6}" type="presOf" srcId="{A8A70E19-20F8-4D97-8078-595904E2DEDC}" destId="{8A3716DD-00FB-4C26-B0EE-425FDAB70ADC}" srcOrd="0" destOrd="1" presId="urn:microsoft.com/office/officeart/2016/7/layout/VerticalSolidActionList"/>
    <dgm:cxn modelId="{FF978D2B-D6E6-4AA0-9FE4-57105A1F1D9A}" type="presOf" srcId="{DFA60AAD-D1C6-47FA-AEBE-02C75066D148}" destId="{0B8F65DD-7C04-4B92-817B-57F44544D07E}" srcOrd="0" destOrd="0" presId="urn:microsoft.com/office/officeart/2016/7/layout/VerticalSolidActionList"/>
    <dgm:cxn modelId="{11648A5E-D0D4-440A-B8C8-7F12A075E2D7}" type="presOf" srcId="{FA0E48B4-E1D5-4583-90E8-F92758A1DE7A}" destId="{6F004F40-4728-4D44-95C5-67CB12339C13}" srcOrd="0" destOrd="0" presId="urn:microsoft.com/office/officeart/2016/7/layout/VerticalSolidActionList"/>
    <dgm:cxn modelId="{4861D242-CC22-4CE0-B1D7-55BC53B96EDC}" srcId="{FA0E48B4-E1D5-4583-90E8-F92758A1DE7A}" destId="{A8A70E19-20F8-4D97-8078-595904E2DEDC}" srcOrd="1" destOrd="0" parTransId="{B93A4D7D-80B4-4800-8308-8E445B6764C1}" sibTransId="{A6C48B36-CA2D-4B3D-B33F-B7A4B4878668}"/>
    <dgm:cxn modelId="{B5090C6F-B408-42B0-B8C3-9A6A4094EF6F}" srcId="{378E307B-3930-4CB5-B965-18B7CCC0B2BA}" destId="{342D2E93-837C-48AE-8898-077BDC22A0D1}" srcOrd="0" destOrd="0" parTransId="{35111E1F-405A-4B8A-8363-6B1AFD899AB9}" sibTransId="{C6605C53-7DF9-42D2-BCA5-5B017F8DB6B1}"/>
    <dgm:cxn modelId="{C18B9255-5A89-43BB-94A1-9CD0CCE29798}" srcId="{378E307B-3930-4CB5-B965-18B7CCC0B2BA}" destId="{AE30A1B7-3235-4B99-AD3F-1E1AF6F548DD}" srcOrd="1" destOrd="0" parTransId="{34708E1F-98BC-41DF-81CF-5613B43CF574}" sibTransId="{5D4D8B7B-7E16-41C1-81D3-32C7425603C0}"/>
    <dgm:cxn modelId="{15FFBA7F-B101-4E2E-9BDC-05220C6C03B9}" type="presOf" srcId="{378E307B-3930-4CB5-B965-18B7CCC0B2BA}" destId="{F29165F7-9F91-461F-B6B5-6C7957D87E37}" srcOrd="0" destOrd="0" presId="urn:microsoft.com/office/officeart/2016/7/layout/VerticalSolidActionList"/>
    <dgm:cxn modelId="{E56F9C87-168D-4C6D-8978-A6950E81FEB5}" srcId="{1CD60E7A-B082-4CDE-B35D-34B9D8930AD4}" destId="{A06739EC-50AD-4E88-80AB-EE0CBBAD6E2C}" srcOrd="1" destOrd="0" parTransId="{3B973882-F99C-4531-B15B-AF82417BC2F5}" sibTransId="{3D3AD611-7038-431C-9775-25BDD09A06F4}"/>
    <dgm:cxn modelId="{4CF7B28D-E48D-4A5C-9C99-B58D5CBDCD8B}" srcId="{FA0E48B4-E1D5-4583-90E8-F92758A1DE7A}" destId="{437DF4AD-5459-4295-B267-CC44501073A4}" srcOrd="0" destOrd="0" parTransId="{7D5D8CA5-A1C4-4935-A37E-075BE36D2F5E}" sibTransId="{0F72214A-A70C-41B8-8349-0FA7C4B5F86F}"/>
    <dgm:cxn modelId="{0E8BED8D-B198-4800-8412-F364571AAB7C}" srcId="{37658FBC-8952-4675-BD23-68F0CEDD21BE}" destId="{378E307B-3930-4CB5-B965-18B7CCC0B2BA}" srcOrd="0" destOrd="0" parTransId="{5E1C1A54-E37E-4606-893B-A8E1DC257E79}" sibTransId="{065BFED2-73DE-452F-BA7E-7CD9DD1873E1}"/>
    <dgm:cxn modelId="{77726AA4-5BA1-4AE4-9BCA-BF63D9C749CC}" type="presOf" srcId="{1CD60E7A-B082-4CDE-B35D-34B9D8930AD4}" destId="{CE9652BD-15D3-48BC-9A66-7285CE6D6C5D}" srcOrd="0" destOrd="0" presId="urn:microsoft.com/office/officeart/2016/7/layout/VerticalSolidActionList"/>
    <dgm:cxn modelId="{F87848BD-FD1B-441E-8F70-6D768C1F0F0A}" type="presOf" srcId="{AE30A1B7-3235-4B99-AD3F-1E1AF6F548DD}" destId="{00460B7E-27ED-4CE6-85E5-EA5BA361D75F}" srcOrd="0" destOrd="1" presId="urn:microsoft.com/office/officeart/2016/7/layout/VerticalSolidActionList"/>
    <dgm:cxn modelId="{32FD30CD-CC94-4AE7-B1A5-C2B18AA5FD06}" type="presOf" srcId="{A06739EC-50AD-4E88-80AB-EE0CBBAD6E2C}" destId="{0B8F65DD-7C04-4B92-817B-57F44544D07E}" srcOrd="0" destOrd="1" presId="urn:microsoft.com/office/officeart/2016/7/layout/VerticalSolidActionList"/>
    <dgm:cxn modelId="{E638AED3-47FB-4548-BB62-CC88E692BFC6}" type="presOf" srcId="{342D2E93-837C-48AE-8898-077BDC22A0D1}" destId="{00460B7E-27ED-4CE6-85E5-EA5BA361D75F}" srcOrd="0" destOrd="0" presId="urn:microsoft.com/office/officeart/2016/7/layout/VerticalSolidActionList"/>
    <dgm:cxn modelId="{CC594FDE-A5F0-4A4B-82ED-3E3540D7CD98}" srcId="{1CD60E7A-B082-4CDE-B35D-34B9D8930AD4}" destId="{DFA60AAD-D1C6-47FA-AEBE-02C75066D148}" srcOrd="0" destOrd="0" parTransId="{B15CBE8E-6AC7-45F2-A8F9-EBF6D9815EB2}" sibTransId="{156710D3-18A7-4C22-819D-11B9E324D4B1}"/>
    <dgm:cxn modelId="{9DD67BE1-B734-49CB-BB64-9CF2958E8905}" srcId="{37658FBC-8952-4675-BD23-68F0CEDD21BE}" destId="{FA0E48B4-E1D5-4583-90E8-F92758A1DE7A}" srcOrd="2" destOrd="0" parTransId="{3813817C-8326-4FF6-A299-4DF564FC6980}" sibTransId="{41B2E23A-4220-4077-AC31-BEA4253A1CB2}"/>
    <dgm:cxn modelId="{B8D763F2-2D54-4A12-A76D-756040E076EF}" type="presOf" srcId="{37658FBC-8952-4675-BD23-68F0CEDD21BE}" destId="{21341B95-7ACE-4133-8D18-B280730413A1}" srcOrd="0" destOrd="0" presId="urn:microsoft.com/office/officeart/2016/7/layout/VerticalSolidActionList"/>
    <dgm:cxn modelId="{35031AFD-C1BE-4D7E-971D-F8D1FD01ADAD}" type="presOf" srcId="{437DF4AD-5459-4295-B267-CC44501073A4}" destId="{8A3716DD-00FB-4C26-B0EE-425FDAB70ADC}" srcOrd="0" destOrd="0" presId="urn:microsoft.com/office/officeart/2016/7/layout/VerticalSolidActionList"/>
    <dgm:cxn modelId="{1735E4FD-8F8E-4026-AD93-60975668FC36}" srcId="{37658FBC-8952-4675-BD23-68F0CEDD21BE}" destId="{1CD60E7A-B082-4CDE-B35D-34B9D8930AD4}" srcOrd="1" destOrd="0" parTransId="{03354372-AF35-499D-927F-500CCD8FF2F3}" sibTransId="{A8FF3949-CDD5-446B-9629-A23590771083}"/>
    <dgm:cxn modelId="{5D814C89-40BC-4540-8556-D2DC39D19F3F}" type="presParOf" srcId="{21341B95-7ACE-4133-8D18-B280730413A1}" destId="{9C6511E1-BA61-4CE6-B672-24436D47F7E6}" srcOrd="0" destOrd="0" presId="urn:microsoft.com/office/officeart/2016/7/layout/VerticalSolidActionList"/>
    <dgm:cxn modelId="{1190B720-E9C0-4B49-8D0C-3EFB6947EDF4}" type="presParOf" srcId="{9C6511E1-BA61-4CE6-B672-24436D47F7E6}" destId="{F29165F7-9F91-461F-B6B5-6C7957D87E37}" srcOrd="0" destOrd="0" presId="urn:microsoft.com/office/officeart/2016/7/layout/VerticalSolidActionList"/>
    <dgm:cxn modelId="{A9C2A7E0-04B2-40E0-8DFF-6C7AA1C9DEDA}" type="presParOf" srcId="{9C6511E1-BA61-4CE6-B672-24436D47F7E6}" destId="{00460B7E-27ED-4CE6-85E5-EA5BA361D75F}" srcOrd="1" destOrd="0" presId="urn:microsoft.com/office/officeart/2016/7/layout/VerticalSolidActionList"/>
    <dgm:cxn modelId="{F1A78EA6-C3BD-4E3E-8660-E60A98D1B48B}" type="presParOf" srcId="{21341B95-7ACE-4133-8D18-B280730413A1}" destId="{4FBE1238-C30B-4048-8EC8-9050ACA2C091}" srcOrd="1" destOrd="0" presId="urn:microsoft.com/office/officeart/2016/7/layout/VerticalSolidActionList"/>
    <dgm:cxn modelId="{0751EB29-B0DC-4327-A009-A572E44CDFA4}" type="presParOf" srcId="{21341B95-7ACE-4133-8D18-B280730413A1}" destId="{E58BE609-D97E-4AF1-A671-473D0FC13279}" srcOrd="2" destOrd="0" presId="urn:microsoft.com/office/officeart/2016/7/layout/VerticalSolidActionList"/>
    <dgm:cxn modelId="{64E511BE-6A21-4986-B3B3-B2A070089562}" type="presParOf" srcId="{E58BE609-D97E-4AF1-A671-473D0FC13279}" destId="{CE9652BD-15D3-48BC-9A66-7285CE6D6C5D}" srcOrd="0" destOrd="0" presId="urn:microsoft.com/office/officeart/2016/7/layout/VerticalSolidActionList"/>
    <dgm:cxn modelId="{03041AC6-4A92-4479-A288-2F3C9166F882}" type="presParOf" srcId="{E58BE609-D97E-4AF1-A671-473D0FC13279}" destId="{0B8F65DD-7C04-4B92-817B-57F44544D07E}" srcOrd="1" destOrd="0" presId="urn:microsoft.com/office/officeart/2016/7/layout/VerticalSolidActionList"/>
    <dgm:cxn modelId="{EB8B8349-FBB2-4EA2-88AF-299C6B712AC0}" type="presParOf" srcId="{21341B95-7ACE-4133-8D18-B280730413A1}" destId="{5B3686B0-3EA6-4B14-92A9-80B753E01491}" srcOrd="3" destOrd="0" presId="urn:microsoft.com/office/officeart/2016/7/layout/VerticalSolidActionList"/>
    <dgm:cxn modelId="{95E02B65-D12F-4F22-A41C-26CAB2B60DE3}" type="presParOf" srcId="{21341B95-7ACE-4133-8D18-B280730413A1}" destId="{E16A8F1E-243E-415C-BB43-941C08FB12BF}" srcOrd="4" destOrd="0" presId="urn:microsoft.com/office/officeart/2016/7/layout/VerticalSolidActionList"/>
    <dgm:cxn modelId="{E17C6A13-647B-4A09-9CA5-D4121886BC81}" type="presParOf" srcId="{E16A8F1E-243E-415C-BB43-941C08FB12BF}" destId="{6F004F40-4728-4D44-95C5-67CB12339C13}" srcOrd="0" destOrd="0" presId="urn:microsoft.com/office/officeart/2016/7/layout/VerticalSolidActionList"/>
    <dgm:cxn modelId="{303A59FB-01AB-4EAF-BF0F-8334E1D10315}" type="presParOf" srcId="{E16A8F1E-243E-415C-BB43-941C08FB12BF}" destId="{8A3716DD-00FB-4C26-B0EE-425FDAB70ADC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1A84D-4302-40F9-BBCA-6D2EB1CA302F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313C11-4690-4E80-BDDB-2E12120713A5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800" kern="1200"/>
            <a:t>Food, Music, Family, Community, Connectivity</a:t>
          </a:r>
          <a:endParaRPr lang="en-US" sz="2800" kern="1200"/>
        </a:p>
      </dsp:txBody>
      <dsp:txXfrm>
        <a:off x="0" y="675"/>
        <a:ext cx="6900512" cy="1106957"/>
      </dsp:txXfrm>
    </dsp:sp>
    <dsp:sp modelId="{03A4F181-CDD1-4FDC-82E1-CCD11EF79CDB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7DD063-A314-4E2B-ADD4-74A79A434BD6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800" kern="1200" dirty="0"/>
            <a:t>Building relationships with the wider community by supporting Wexford businesses</a:t>
          </a:r>
          <a:endParaRPr lang="en-US" sz="2800" kern="1200" dirty="0"/>
        </a:p>
      </dsp:txBody>
      <dsp:txXfrm>
        <a:off x="0" y="1107633"/>
        <a:ext cx="6900512" cy="1106957"/>
      </dsp:txXfrm>
    </dsp:sp>
    <dsp:sp modelId="{3ECFFB3E-AF0B-4B27-A92A-1078A983D50D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712264-3EC8-44D9-B36F-EC40BFDC1007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800" kern="1200"/>
            <a:t>Showcasing the best of Wexford and Irish food and craft</a:t>
          </a:r>
          <a:endParaRPr lang="en-US" sz="2800" kern="1200"/>
        </a:p>
      </dsp:txBody>
      <dsp:txXfrm>
        <a:off x="0" y="2214591"/>
        <a:ext cx="6900512" cy="1106957"/>
      </dsp:txXfrm>
    </dsp:sp>
    <dsp:sp modelId="{666C358F-314B-4C57-9B53-4A3ED485561F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ED9B8-09C1-448F-9A7A-A81C17B4AC7F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800" kern="1200"/>
            <a:t>Community engagement through enlisting volunteers from all ages</a:t>
          </a:r>
          <a:endParaRPr lang="en-US" sz="2800" kern="1200"/>
        </a:p>
      </dsp:txBody>
      <dsp:txXfrm>
        <a:off x="0" y="3321549"/>
        <a:ext cx="6900512" cy="1106957"/>
      </dsp:txXfrm>
    </dsp:sp>
    <dsp:sp modelId="{A1F2FBED-DAAF-4CF1-8326-B5994D13D55B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F2EB39-9222-45B2-B3FD-925F569C002A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800" kern="1200"/>
            <a:t>Family workshops and entertainment for children right up to 100 years of age</a:t>
          </a:r>
          <a:endParaRPr lang="en-US" sz="2800" kern="1200"/>
        </a:p>
      </dsp:txBody>
      <dsp:txXfrm>
        <a:off x="0" y="4428507"/>
        <a:ext cx="6900512" cy="1106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D0DF2-8B30-44A0-B0F4-A7385B00BF0B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C8A1B3-FE6F-41C2-B6E9-3735293DCE2A}">
      <dsp:nvSpPr>
        <dsp:cNvPr id="0" name=""/>
        <dsp:cNvSpPr/>
      </dsp:nvSpPr>
      <dsp:spPr>
        <a:xfrm>
          <a:off x="0" y="0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Naming Rights on Main Stage &amp; Dancefloor</a:t>
          </a:r>
          <a:endParaRPr lang="en-US" sz="1900" kern="1200"/>
        </a:p>
      </dsp:txBody>
      <dsp:txXfrm>
        <a:off x="0" y="0"/>
        <a:ext cx="6900512" cy="692017"/>
      </dsp:txXfrm>
    </dsp:sp>
    <dsp:sp modelId="{76279433-0283-491C-8B38-5C308E953400}">
      <dsp:nvSpPr>
        <dsp:cNvPr id="0" name=""/>
        <dsp:cNvSpPr/>
      </dsp:nvSpPr>
      <dsp:spPr>
        <a:xfrm>
          <a:off x="0" y="692017"/>
          <a:ext cx="6900512" cy="0"/>
        </a:xfrm>
        <a:prstGeom prst="line">
          <a:avLst/>
        </a:prstGeom>
        <a:solidFill>
          <a:schemeClr val="accent2">
            <a:hueOff val="-207909"/>
            <a:satOff val="-11990"/>
            <a:lumOff val="1233"/>
            <a:alphaOff val="0"/>
          </a:schemeClr>
        </a:solidFill>
        <a:ln w="12700" cap="flat" cmpd="sng" algn="ctr">
          <a:solidFill>
            <a:schemeClr val="accent2">
              <a:hueOff val="-207909"/>
              <a:satOff val="-11990"/>
              <a:lumOff val="123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BB9F31-47AF-46F8-8896-13EA153C5BC1}">
      <dsp:nvSpPr>
        <dsp:cNvPr id="0" name=""/>
        <dsp:cNvSpPr/>
      </dsp:nvSpPr>
      <dsp:spPr>
        <a:xfrm>
          <a:off x="0" y="692017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Mentions by the musicians throughout the weekend</a:t>
          </a:r>
          <a:endParaRPr lang="en-US" sz="1900" kern="1200"/>
        </a:p>
      </dsp:txBody>
      <dsp:txXfrm>
        <a:off x="0" y="692017"/>
        <a:ext cx="6900512" cy="692017"/>
      </dsp:txXfrm>
    </dsp:sp>
    <dsp:sp modelId="{77C283EB-8525-45A6-8BB1-E5A5B0BDEBD1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-415818"/>
            <a:satOff val="-23979"/>
            <a:lumOff val="2465"/>
            <a:alphaOff val="0"/>
          </a:schemeClr>
        </a:solidFill>
        <a:ln w="12700" cap="flat" cmpd="sng" algn="ctr">
          <a:solidFill>
            <a:schemeClr val="accent2">
              <a:hueOff val="-415818"/>
              <a:satOff val="-23979"/>
              <a:lumOff val="24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A5C245-CD8F-4995-9112-62D3A2D3047D}">
      <dsp:nvSpPr>
        <dsp:cNvPr id="0" name=""/>
        <dsp:cNvSpPr/>
      </dsp:nvSpPr>
      <dsp:spPr>
        <a:xfrm>
          <a:off x="0" y="1384035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Exclusive branding on Main Stage</a:t>
          </a:r>
          <a:endParaRPr lang="en-US" sz="1900" kern="1200"/>
        </a:p>
      </dsp:txBody>
      <dsp:txXfrm>
        <a:off x="0" y="1384035"/>
        <a:ext cx="6900512" cy="692017"/>
      </dsp:txXfrm>
    </dsp:sp>
    <dsp:sp modelId="{5C642982-0A34-4F53-B351-EC87DA64FDC5}">
      <dsp:nvSpPr>
        <dsp:cNvPr id="0" name=""/>
        <dsp:cNvSpPr/>
      </dsp:nvSpPr>
      <dsp:spPr>
        <a:xfrm>
          <a:off x="0" y="2076052"/>
          <a:ext cx="6900512" cy="0"/>
        </a:xfrm>
        <a:prstGeom prst="line">
          <a:avLst/>
        </a:prstGeom>
        <a:solidFill>
          <a:schemeClr val="accent2">
            <a:hueOff val="-623727"/>
            <a:satOff val="-35969"/>
            <a:lumOff val="3698"/>
            <a:alphaOff val="0"/>
          </a:schemeClr>
        </a:solidFill>
        <a:ln w="12700" cap="flat" cmpd="sng" algn="ctr">
          <a:solidFill>
            <a:schemeClr val="accent2">
              <a:hueOff val="-623727"/>
              <a:satOff val="-35969"/>
              <a:lumOff val="369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44EB09-B9DA-4E0D-A80C-48B9A88468D8}">
      <dsp:nvSpPr>
        <dsp:cNvPr id="0" name=""/>
        <dsp:cNvSpPr/>
      </dsp:nvSpPr>
      <dsp:spPr>
        <a:xfrm>
          <a:off x="0" y="2076052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Branding inside Drinks Tent in Market Square</a:t>
          </a:r>
          <a:endParaRPr lang="en-US" sz="1900" kern="1200"/>
        </a:p>
      </dsp:txBody>
      <dsp:txXfrm>
        <a:off x="0" y="2076052"/>
        <a:ext cx="6900512" cy="692017"/>
      </dsp:txXfrm>
    </dsp:sp>
    <dsp:sp modelId="{B5D590A4-D227-49F2-8F0C-926E66B95222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-831636"/>
            <a:satOff val="-47959"/>
            <a:lumOff val="4930"/>
            <a:alphaOff val="0"/>
          </a:schemeClr>
        </a:solidFill>
        <a:ln w="12700" cap="flat" cmpd="sng" algn="ctr">
          <a:solidFill>
            <a:schemeClr val="accent2">
              <a:hueOff val="-831636"/>
              <a:satOff val="-47959"/>
              <a:lumOff val="49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C0CEBF-C209-4645-90BC-87A2DE9AC6D5}">
      <dsp:nvSpPr>
        <dsp:cNvPr id="0" name=""/>
        <dsp:cNvSpPr/>
      </dsp:nvSpPr>
      <dsp:spPr>
        <a:xfrm>
          <a:off x="0" y="2768070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/>
            <a:t>Exclusive branding of pre festival event in The Bailey Bar over the June Bank Holiday Weekend</a:t>
          </a:r>
          <a:endParaRPr lang="en-US" sz="1900" kern="1200" dirty="0"/>
        </a:p>
      </dsp:txBody>
      <dsp:txXfrm>
        <a:off x="0" y="2768070"/>
        <a:ext cx="6900512" cy="692017"/>
      </dsp:txXfrm>
    </dsp:sp>
    <dsp:sp modelId="{15427C93-F39F-47DF-8606-ACC30532CBCB}">
      <dsp:nvSpPr>
        <dsp:cNvPr id="0" name=""/>
        <dsp:cNvSpPr/>
      </dsp:nvSpPr>
      <dsp:spPr>
        <a:xfrm>
          <a:off x="0" y="3460088"/>
          <a:ext cx="6900512" cy="0"/>
        </a:xfrm>
        <a:prstGeom prst="line">
          <a:avLst/>
        </a:prstGeom>
        <a:solidFill>
          <a:schemeClr val="accent2">
            <a:hueOff val="-1039545"/>
            <a:satOff val="-59949"/>
            <a:lumOff val="6163"/>
            <a:alphaOff val="0"/>
          </a:schemeClr>
        </a:solidFill>
        <a:ln w="12700" cap="flat" cmpd="sng" algn="ctr">
          <a:solidFill>
            <a:schemeClr val="accent2">
              <a:hueOff val="-1039545"/>
              <a:satOff val="-59949"/>
              <a:lumOff val="61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D9EB9C-F235-41D6-83E7-787482FD1ABD}">
      <dsp:nvSpPr>
        <dsp:cNvPr id="0" name=""/>
        <dsp:cNvSpPr/>
      </dsp:nvSpPr>
      <dsp:spPr>
        <a:xfrm>
          <a:off x="0" y="3460088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Brand included in all media interviews, signage and marketing collateral</a:t>
          </a:r>
          <a:endParaRPr lang="en-US" sz="1900" kern="1200"/>
        </a:p>
      </dsp:txBody>
      <dsp:txXfrm>
        <a:off x="0" y="3460088"/>
        <a:ext cx="6900512" cy="692017"/>
      </dsp:txXfrm>
    </dsp:sp>
    <dsp:sp modelId="{F31B5949-FF26-4112-9FCB-88A6CBA9B90D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-1247454"/>
            <a:satOff val="-71938"/>
            <a:lumOff val="7395"/>
            <a:alphaOff val="0"/>
          </a:schemeClr>
        </a:solidFill>
        <a:ln w="12700" cap="flat" cmpd="sng" algn="ctr">
          <a:solidFill>
            <a:schemeClr val="accent2">
              <a:hueOff val="-1247454"/>
              <a:satOff val="-71938"/>
              <a:lumOff val="73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154202-0BF2-4646-A930-3F5A4A0C7EF4}">
      <dsp:nvSpPr>
        <dsp:cNvPr id="0" name=""/>
        <dsp:cNvSpPr/>
      </dsp:nvSpPr>
      <dsp:spPr>
        <a:xfrm>
          <a:off x="0" y="4152105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Brand presence on Web &amp; Social Media Channels</a:t>
          </a:r>
          <a:endParaRPr lang="en-US" sz="1900" kern="1200"/>
        </a:p>
      </dsp:txBody>
      <dsp:txXfrm>
        <a:off x="0" y="4152105"/>
        <a:ext cx="6900512" cy="692017"/>
      </dsp:txXfrm>
    </dsp:sp>
    <dsp:sp modelId="{30C8C957-0ACD-4D87-BF7C-557392518EC1}">
      <dsp:nvSpPr>
        <dsp:cNvPr id="0" name=""/>
        <dsp:cNvSpPr/>
      </dsp:nvSpPr>
      <dsp:spPr>
        <a:xfrm>
          <a:off x="0" y="4844123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DBF068-F61C-46A8-B85A-FE32A77765BC}">
      <dsp:nvSpPr>
        <dsp:cNvPr id="0" name=""/>
        <dsp:cNvSpPr/>
      </dsp:nvSpPr>
      <dsp:spPr>
        <a:xfrm>
          <a:off x="0" y="4844123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Photo opportunity for media at festival launch</a:t>
          </a:r>
          <a:endParaRPr lang="en-US" sz="1900" kern="1200"/>
        </a:p>
      </dsp:txBody>
      <dsp:txXfrm>
        <a:off x="0" y="4844123"/>
        <a:ext cx="6900512" cy="6920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D03D59-C917-4B8F-9A58-C10197E4BD8D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21074D-A519-4CD3-A35B-629FE8188423}">
      <dsp:nvSpPr>
        <dsp:cNvPr id="0" name=""/>
        <dsp:cNvSpPr/>
      </dsp:nvSpPr>
      <dsp:spPr>
        <a:xfrm>
          <a:off x="0" y="675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Exclusive branding in the Food Marquee</a:t>
          </a:r>
          <a:endParaRPr lang="en-US" sz="2100" kern="1200"/>
        </a:p>
      </dsp:txBody>
      <dsp:txXfrm>
        <a:off x="0" y="675"/>
        <a:ext cx="6900512" cy="790684"/>
      </dsp:txXfrm>
    </dsp:sp>
    <dsp:sp modelId="{1F264D78-3939-491A-A1F0-40E3BAA9C9D0}">
      <dsp:nvSpPr>
        <dsp:cNvPr id="0" name=""/>
        <dsp:cNvSpPr/>
      </dsp:nvSpPr>
      <dsp:spPr>
        <a:xfrm>
          <a:off x="0" y="791359"/>
          <a:ext cx="6900512" cy="0"/>
        </a:xfrm>
        <a:prstGeom prst="line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accent2">
              <a:hueOff val="-242561"/>
              <a:satOff val="-13988"/>
              <a:lumOff val="14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E34524-4C71-4261-A5B5-7A8FA54D134B}">
      <dsp:nvSpPr>
        <dsp:cNvPr id="0" name=""/>
        <dsp:cNvSpPr/>
      </dsp:nvSpPr>
      <dsp:spPr>
        <a:xfrm>
          <a:off x="0" y="791359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Logo Usage on Chef Apron &amp; Tents and mentions by Celebrity Chefs Kevin Dundon,  Edward Hayden and other chefs</a:t>
          </a:r>
          <a:endParaRPr lang="en-US" sz="2100" kern="1200"/>
        </a:p>
      </dsp:txBody>
      <dsp:txXfrm>
        <a:off x="0" y="791359"/>
        <a:ext cx="6900512" cy="790684"/>
      </dsp:txXfrm>
    </dsp:sp>
    <dsp:sp modelId="{6992680D-3437-442E-84B5-6D1D97F2385C}">
      <dsp:nvSpPr>
        <dsp:cNvPr id="0" name=""/>
        <dsp:cNvSpPr/>
      </dsp:nvSpPr>
      <dsp:spPr>
        <a:xfrm>
          <a:off x="0" y="1582044"/>
          <a:ext cx="6900512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7CA78D-E0E0-436F-9017-5144ACB43E57}">
      <dsp:nvSpPr>
        <dsp:cNvPr id="0" name=""/>
        <dsp:cNvSpPr/>
      </dsp:nvSpPr>
      <dsp:spPr>
        <a:xfrm>
          <a:off x="0" y="1582044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Brand mentions on all festival media interviews</a:t>
          </a:r>
          <a:endParaRPr lang="en-US" sz="2100" kern="1200"/>
        </a:p>
      </dsp:txBody>
      <dsp:txXfrm>
        <a:off x="0" y="1582044"/>
        <a:ext cx="6900512" cy="790684"/>
      </dsp:txXfrm>
    </dsp:sp>
    <dsp:sp modelId="{29A7B0D9-9108-401C-B1CA-1482A2C7C38A}">
      <dsp:nvSpPr>
        <dsp:cNvPr id="0" name=""/>
        <dsp:cNvSpPr/>
      </dsp:nvSpPr>
      <dsp:spPr>
        <a:xfrm>
          <a:off x="0" y="2372728"/>
          <a:ext cx="6900512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6ACD8C-2107-4926-B1B2-A977EB4FEEF9}">
      <dsp:nvSpPr>
        <dsp:cNvPr id="0" name=""/>
        <dsp:cNvSpPr/>
      </dsp:nvSpPr>
      <dsp:spPr>
        <a:xfrm>
          <a:off x="0" y="2372728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Presence on website &amp; social media channels</a:t>
          </a:r>
          <a:endParaRPr lang="en-US" sz="2100" kern="1200"/>
        </a:p>
      </dsp:txBody>
      <dsp:txXfrm>
        <a:off x="0" y="2372728"/>
        <a:ext cx="6900512" cy="790684"/>
      </dsp:txXfrm>
    </dsp:sp>
    <dsp:sp modelId="{2B96E3F3-4227-4C84-AF75-C61D71EC7D5D}">
      <dsp:nvSpPr>
        <dsp:cNvPr id="0" name=""/>
        <dsp:cNvSpPr/>
      </dsp:nvSpPr>
      <dsp:spPr>
        <a:xfrm>
          <a:off x="0" y="3163412"/>
          <a:ext cx="6900512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25E1E7-2696-456B-B618-0105A95969FC}">
      <dsp:nvSpPr>
        <dsp:cNvPr id="0" name=""/>
        <dsp:cNvSpPr/>
      </dsp:nvSpPr>
      <dsp:spPr>
        <a:xfrm>
          <a:off x="0" y="3163412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Included in all marketing collateral, chefs uniforms and aprons</a:t>
          </a:r>
          <a:endParaRPr lang="en-US" sz="2100" kern="1200"/>
        </a:p>
      </dsp:txBody>
      <dsp:txXfrm>
        <a:off x="0" y="3163412"/>
        <a:ext cx="6900512" cy="790684"/>
      </dsp:txXfrm>
    </dsp:sp>
    <dsp:sp modelId="{255A287C-DF0F-4199-86C8-318E43ADC700}">
      <dsp:nvSpPr>
        <dsp:cNvPr id="0" name=""/>
        <dsp:cNvSpPr/>
      </dsp:nvSpPr>
      <dsp:spPr>
        <a:xfrm>
          <a:off x="0" y="3954096"/>
          <a:ext cx="6900512" cy="0"/>
        </a:xfrm>
        <a:prstGeom prst="line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accent2">
              <a:hueOff val="-1212803"/>
              <a:satOff val="-69940"/>
              <a:lumOff val="71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DFAF81-8428-4920-B1A0-9AF4538BB789}">
      <dsp:nvSpPr>
        <dsp:cNvPr id="0" name=""/>
        <dsp:cNvSpPr/>
      </dsp:nvSpPr>
      <dsp:spPr>
        <a:xfrm>
          <a:off x="0" y="3954096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Opportunity to host your own competition, prize, competition on Social Media.</a:t>
          </a:r>
          <a:endParaRPr lang="en-US" sz="2100" kern="1200"/>
        </a:p>
      </dsp:txBody>
      <dsp:txXfrm>
        <a:off x="0" y="3954096"/>
        <a:ext cx="6900512" cy="790684"/>
      </dsp:txXfrm>
    </dsp:sp>
    <dsp:sp modelId="{FC7BE84D-383E-4C30-B846-624CD9F0C275}">
      <dsp:nvSpPr>
        <dsp:cNvPr id="0" name=""/>
        <dsp:cNvSpPr/>
      </dsp:nvSpPr>
      <dsp:spPr>
        <a:xfrm>
          <a:off x="0" y="4744781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44E46F-4D21-4E70-844B-8675799C8458}">
      <dsp:nvSpPr>
        <dsp:cNvPr id="0" name=""/>
        <dsp:cNvSpPr/>
      </dsp:nvSpPr>
      <dsp:spPr>
        <a:xfrm>
          <a:off x="0" y="4744781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Invitation to Festival Opening Event on Fri. 29</a:t>
          </a:r>
          <a:r>
            <a:rPr lang="en-IE" sz="2100" kern="1200" baseline="30000"/>
            <a:t>th</a:t>
          </a:r>
          <a:r>
            <a:rPr lang="en-IE" sz="2100" kern="1200"/>
            <a:t> July in Enniscorthy Castle</a:t>
          </a:r>
          <a:endParaRPr lang="en-US" sz="2100" kern="1200"/>
        </a:p>
      </dsp:txBody>
      <dsp:txXfrm>
        <a:off x="0" y="4744781"/>
        <a:ext cx="6900512" cy="7906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9AB1D4-9CFA-461B-9ECD-2E7D83C5D4C5}">
      <dsp:nvSpPr>
        <dsp:cNvPr id="0" name=""/>
        <dsp:cNvSpPr/>
      </dsp:nvSpPr>
      <dsp:spPr>
        <a:xfrm>
          <a:off x="0" y="469"/>
          <a:ext cx="484001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852756B-27BC-426E-AA57-4F8BF14A657E}">
      <dsp:nvSpPr>
        <dsp:cNvPr id="0" name=""/>
        <dsp:cNvSpPr/>
      </dsp:nvSpPr>
      <dsp:spPr>
        <a:xfrm>
          <a:off x="0" y="469"/>
          <a:ext cx="4840010" cy="54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/>
            <a:t>Logo on ‘Go Green’ materials throughout the town for the duration of the event</a:t>
          </a:r>
          <a:endParaRPr lang="en-US" sz="1500" kern="1200"/>
        </a:p>
      </dsp:txBody>
      <dsp:txXfrm>
        <a:off x="0" y="469"/>
        <a:ext cx="4840010" cy="548961"/>
      </dsp:txXfrm>
    </dsp:sp>
    <dsp:sp modelId="{6B93D330-25F9-40FC-8B5E-DEF13AD0B953}">
      <dsp:nvSpPr>
        <dsp:cNvPr id="0" name=""/>
        <dsp:cNvSpPr/>
      </dsp:nvSpPr>
      <dsp:spPr>
        <a:xfrm>
          <a:off x="0" y="549430"/>
          <a:ext cx="4840010" cy="0"/>
        </a:xfrm>
        <a:prstGeom prst="line">
          <a:avLst/>
        </a:prstGeom>
        <a:gradFill rotWithShape="0">
          <a:gsLst>
            <a:gs pos="0">
              <a:schemeClr val="accent5">
                <a:hueOff val="-1126424"/>
                <a:satOff val="-2903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126424"/>
                <a:satOff val="-2903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126424"/>
                <a:satOff val="-2903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126424"/>
              <a:satOff val="-2903"/>
              <a:lumOff val="-196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7C1C160-0313-4F7D-8D94-31156DD6706B}">
      <dsp:nvSpPr>
        <dsp:cNvPr id="0" name=""/>
        <dsp:cNvSpPr/>
      </dsp:nvSpPr>
      <dsp:spPr>
        <a:xfrm>
          <a:off x="0" y="549430"/>
          <a:ext cx="4840010" cy="54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/>
            <a:t>Logo on reusable coffee cups distributed at various coffee locations over the weekend  (optional)</a:t>
          </a:r>
          <a:endParaRPr lang="en-US" sz="1500" kern="1200" dirty="0"/>
        </a:p>
      </dsp:txBody>
      <dsp:txXfrm>
        <a:off x="0" y="549430"/>
        <a:ext cx="4840010" cy="548961"/>
      </dsp:txXfrm>
    </dsp:sp>
    <dsp:sp modelId="{5EC617F0-A418-427C-A9FF-22D0592BF9F5}">
      <dsp:nvSpPr>
        <dsp:cNvPr id="0" name=""/>
        <dsp:cNvSpPr/>
      </dsp:nvSpPr>
      <dsp:spPr>
        <a:xfrm>
          <a:off x="0" y="1098391"/>
          <a:ext cx="4840010" cy="0"/>
        </a:xfrm>
        <a:prstGeom prst="line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26B60FA-9FCB-4C28-889A-0748138C5906}">
      <dsp:nvSpPr>
        <dsp:cNvPr id="0" name=""/>
        <dsp:cNvSpPr/>
      </dsp:nvSpPr>
      <dsp:spPr>
        <a:xfrm>
          <a:off x="0" y="1098391"/>
          <a:ext cx="4840010" cy="54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/>
            <a:t>Brand included on all signage &amp; marketing collateral</a:t>
          </a:r>
          <a:endParaRPr lang="en-US" sz="1500" kern="1200"/>
        </a:p>
      </dsp:txBody>
      <dsp:txXfrm>
        <a:off x="0" y="1098391"/>
        <a:ext cx="4840010" cy="548961"/>
      </dsp:txXfrm>
    </dsp:sp>
    <dsp:sp modelId="{55762A36-77E7-4FFB-90B3-76955BDE1901}">
      <dsp:nvSpPr>
        <dsp:cNvPr id="0" name=""/>
        <dsp:cNvSpPr/>
      </dsp:nvSpPr>
      <dsp:spPr>
        <a:xfrm>
          <a:off x="0" y="1647352"/>
          <a:ext cx="4840010" cy="0"/>
        </a:xfrm>
        <a:prstGeom prst="lin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EF119FC-69E9-4292-9CC0-37E0DB5FBA9A}">
      <dsp:nvSpPr>
        <dsp:cNvPr id="0" name=""/>
        <dsp:cNvSpPr/>
      </dsp:nvSpPr>
      <dsp:spPr>
        <a:xfrm>
          <a:off x="0" y="1647352"/>
          <a:ext cx="4840010" cy="54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/>
            <a:t>Presence on website, social media channels</a:t>
          </a:r>
          <a:endParaRPr lang="en-US" sz="1500" kern="1200"/>
        </a:p>
      </dsp:txBody>
      <dsp:txXfrm>
        <a:off x="0" y="1647352"/>
        <a:ext cx="4840010" cy="548961"/>
      </dsp:txXfrm>
    </dsp:sp>
    <dsp:sp modelId="{7369C42B-9E24-4D09-868F-D65E874A922C}">
      <dsp:nvSpPr>
        <dsp:cNvPr id="0" name=""/>
        <dsp:cNvSpPr/>
      </dsp:nvSpPr>
      <dsp:spPr>
        <a:xfrm>
          <a:off x="0" y="2196313"/>
          <a:ext cx="4840010" cy="0"/>
        </a:xfrm>
        <a:prstGeom prst="line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74E9C25-3F0B-4139-9BDD-A6D5FE25B44C}">
      <dsp:nvSpPr>
        <dsp:cNvPr id="0" name=""/>
        <dsp:cNvSpPr/>
      </dsp:nvSpPr>
      <dsp:spPr>
        <a:xfrm>
          <a:off x="0" y="2196313"/>
          <a:ext cx="4840010" cy="54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/>
            <a:t>Brand mention on all media interviews</a:t>
          </a:r>
          <a:endParaRPr lang="en-US" sz="1500" kern="1200"/>
        </a:p>
      </dsp:txBody>
      <dsp:txXfrm>
        <a:off x="0" y="2196313"/>
        <a:ext cx="4840010" cy="548961"/>
      </dsp:txXfrm>
    </dsp:sp>
    <dsp:sp modelId="{6182579C-294A-467C-85D5-BAA6636C466E}">
      <dsp:nvSpPr>
        <dsp:cNvPr id="0" name=""/>
        <dsp:cNvSpPr/>
      </dsp:nvSpPr>
      <dsp:spPr>
        <a:xfrm>
          <a:off x="0" y="2745274"/>
          <a:ext cx="4840010" cy="0"/>
        </a:xfrm>
        <a:prstGeom prst="line">
          <a:avLst/>
        </a:prstGeom>
        <a:gradFill rotWithShape="0">
          <a:gsLst>
            <a:gs pos="0">
              <a:schemeClr val="accent5">
                <a:hueOff val="-5632119"/>
                <a:satOff val="-14516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632119"/>
                <a:satOff val="-14516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632119"/>
                <a:satOff val="-14516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5632119"/>
              <a:satOff val="-14516"/>
              <a:lumOff val="-9804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C835EB4-BCE5-42A3-8CC2-1F9FC80C11C5}">
      <dsp:nvSpPr>
        <dsp:cNvPr id="0" name=""/>
        <dsp:cNvSpPr/>
      </dsp:nvSpPr>
      <dsp:spPr>
        <a:xfrm>
          <a:off x="0" y="2745274"/>
          <a:ext cx="4840010" cy="54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/>
            <a:t>Invitation to Festival Opening Event in Enniscorthy Castle</a:t>
          </a:r>
          <a:endParaRPr lang="en-US" sz="1500" kern="1200"/>
        </a:p>
      </dsp:txBody>
      <dsp:txXfrm>
        <a:off x="0" y="2745274"/>
        <a:ext cx="4840010" cy="548961"/>
      </dsp:txXfrm>
    </dsp:sp>
    <dsp:sp modelId="{4EB3DB45-B60D-476C-88DB-ABF50B1FD479}">
      <dsp:nvSpPr>
        <dsp:cNvPr id="0" name=""/>
        <dsp:cNvSpPr/>
      </dsp:nvSpPr>
      <dsp:spPr>
        <a:xfrm>
          <a:off x="0" y="3294235"/>
          <a:ext cx="4840010" cy="0"/>
        </a:xfrm>
        <a:prstGeom prst="lin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CB62CE3-AC6A-4D3A-849D-0609E3893155}">
      <dsp:nvSpPr>
        <dsp:cNvPr id="0" name=""/>
        <dsp:cNvSpPr/>
      </dsp:nvSpPr>
      <dsp:spPr>
        <a:xfrm>
          <a:off x="0" y="3294235"/>
          <a:ext cx="4840010" cy="54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/>
            <a:t>People affiliate your brand as environmentally and socially responsible</a:t>
          </a:r>
          <a:endParaRPr lang="en-US" sz="1500" kern="1200"/>
        </a:p>
      </dsp:txBody>
      <dsp:txXfrm>
        <a:off x="0" y="3294235"/>
        <a:ext cx="4840010" cy="54896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3D4D7-F44A-4EF1-81F5-98DBF2D1867C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DAAA25-DC0A-4B24-A179-CAADF5A806EF}">
      <dsp:nvSpPr>
        <dsp:cNvPr id="0" name=""/>
        <dsp:cNvSpPr/>
      </dsp:nvSpPr>
      <dsp:spPr>
        <a:xfrm>
          <a:off x="0" y="2703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Branding on Social Media booth with branded Selfie frame</a:t>
          </a:r>
          <a:endParaRPr lang="en-US" sz="2500" kern="1200"/>
        </a:p>
      </dsp:txBody>
      <dsp:txXfrm>
        <a:off x="0" y="2703"/>
        <a:ext cx="6900512" cy="921789"/>
      </dsp:txXfrm>
    </dsp:sp>
    <dsp:sp modelId="{46C8ADF1-608D-4384-BCA3-034C11CF2866}">
      <dsp:nvSpPr>
        <dsp:cNvPr id="0" name=""/>
        <dsp:cNvSpPr/>
      </dsp:nvSpPr>
      <dsp:spPr>
        <a:xfrm>
          <a:off x="0" y="924492"/>
          <a:ext cx="6900512" cy="0"/>
        </a:xfrm>
        <a:prstGeom prst="line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20FEC6-5556-4B43-BD72-E10625FB2BEC}">
      <dsp:nvSpPr>
        <dsp:cNvPr id="0" name=""/>
        <dsp:cNvSpPr/>
      </dsp:nvSpPr>
      <dsp:spPr>
        <a:xfrm>
          <a:off x="0" y="924492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Branding on Social Media Team T-shirts</a:t>
          </a:r>
          <a:endParaRPr lang="en-US" sz="2500" kern="1200"/>
        </a:p>
      </dsp:txBody>
      <dsp:txXfrm>
        <a:off x="0" y="924492"/>
        <a:ext cx="6900512" cy="921789"/>
      </dsp:txXfrm>
    </dsp:sp>
    <dsp:sp modelId="{E36AE747-C709-402A-BA0E-D4BDE1B53901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ABAA8A-0B65-4AD9-AB41-49A3A7A1E73A}">
      <dsp:nvSpPr>
        <dsp:cNvPr id="0" name=""/>
        <dsp:cNvSpPr/>
      </dsp:nvSpPr>
      <dsp:spPr>
        <a:xfrm>
          <a:off x="0" y="1846281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Strong presence on Social Media over the festival weekend</a:t>
          </a:r>
          <a:endParaRPr lang="en-US" sz="2500" kern="1200"/>
        </a:p>
      </dsp:txBody>
      <dsp:txXfrm>
        <a:off x="0" y="1846281"/>
        <a:ext cx="6900512" cy="921789"/>
      </dsp:txXfrm>
    </dsp:sp>
    <dsp:sp modelId="{D7516933-FBB4-4970-8570-A9770E59F62F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ACE0D1-2681-4E1F-AEAD-A64491F55D3B}">
      <dsp:nvSpPr>
        <dsp:cNvPr id="0" name=""/>
        <dsp:cNvSpPr/>
      </dsp:nvSpPr>
      <dsp:spPr>
        <a:xfrm>
          <a:off x="0" y="2768070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Branding on all Festival Marketing Collateral</a:t>
          </a:r>
          <a:endParaRPr lang="en-US" sz="2500" kern="1200"/>
        </a:p>
      </dsp:txBody>
      <dsp:txXfrm>
        <a:off x="0" y="2768070"/>
        <a:ext cx="6900512" cy="921789"/>
      </dsp:txXfrm>
    </dsp:sp>
    <dsp:sp modelId="{725DA22F-8F9D-46F1-87F3-0E58390ABDA1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5162BB-59A3-453D-9A8D-CE75BC399BB6}">
      <dsp:nvSpPr>
        <dsp:cNvPr id="0" name=""/>
        <dsp:cNvSpPr/>
      </dsp:nvSpPr>
      <dsp:spPr>
        <a:xfrm>
          <a:off x="0" y="3689859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Mentions in all Media Interviews</a:t>
          </a:r>
          <a:endParaRPr lang="en-US" sz="2500" kern="1200"/>
        </a:p>
      </dsp:txBody>
      <dsp:txXfrm>
        <a:off x="0" y="3689859"/>
        <a:ext cx="6900512" cy="921789"/>
      </dsp:txXfrm>
    </dsp:sp>
    <dsp:sp modelId="{DA4E89FA-BB5D-4D13-933F-FA6BB99C42D6}">
      <dsp:nvSpPr>
        <dsp:cNvPr id="0" name=""/>
        <dsp:cNvSpPr/>
      </dsp:nvSpPr>
      <dsp:spPr>
        <a:xfrm>
          <a:off x="0" y="4611648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B1499F-E4DA-4BDD-8230-599572A26821}">
      <dsp:nvSpPr>
        <dsp:cNvPr id="0" name=""/>
        <dsp:cNvSpPr/>
      </dsp:nvSpPr>
      <dsp:spPr>
        <a:xfrm>
          <a:off x="0" y="4611648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Invitation to Festival Opening Event in Enniscorthy Castle on Fri. 29</a:t>
          </a:r>
          <a:r>
            <a:rPr lang="en-IE" sz="2500" kern="1200" baseline="30000"/>
            <a:t>th</a:t>
          </a:r>
          <a:r>
            <a:rPr lang="en-IE" sz="2500" kern="1200"/>
            <a:t> July</a:t>
          </a:r>
          <a:endParaRPr lang="en-US" sz="2500" kern="1200"/>
        </a:p>
      </dsp:txBody>
      <dsp:txXfrm>
        <a:off x="0" y="4611648"/>
        <a:ext cx="6900512" cy="9217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DA5E2-614A-4502-B283-682639BADFEF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8556C3-3CE6-4298-A914-68E0843D927A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Sponsorship of opening event of the Festival Weekend taking place in Enniscorthy Castle on Friday 28</a:t>
          </a:r>
          <a:r>
            <a:rPr lang="en-IE" sz="2200" kern="1200" baseline="30000"/>
            <a:t>th</a:t>
          </a:r>
          <a:r>
            <a:rPr lang="en-IE" sz="2200" kern="1200"/>
            <a:t> July 2022</a:t>
          </a:r>
          <a:endParaRPr lang="en-US" sz="2200" kern="1200"/>
        </a:p>
      </dsp:txBody>
      <dsp:txXfrm>
        <a:off x="0" y="675"/>
        <a:ext cx="6900512" cy="1106957"/>
      </dsp:txXfrm>
    </dsp:sp>
    <dsp:sp modelId="{A3FE9256-AC6F-418E-ABC0-3720D751C287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FC240-8843-40A4-971C-A3531C7588D8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Branding on all marketing collateral, website, social media channels and brochure</a:t>
          </a:r>
          <a:endParaRPr lang="en-US" sz="2200" kern="1200"/>
        </a:p>
      </dsp:txBody>
      <dsp:txXfrm>
        <a:off x="0" y="1107633"/>
        <a:ext cx="6900512" cy="1106957"/>
      </dsp:txXfrm>
    </dsp:sp>
    <dsp:sp modelId="{68478C6D-D786-4C7B-8370-584F1337ECE7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2DD54A-EA0D-488E-8BDE-228C6872BFEB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Mentions on Social Media channels</a:t>
          </a:r>
          <a:endParaRPr lang="en-US" sz="2200" kern="1200"/>
        </a:p>
      </dsp:txBody>
      <dsp:txXfrm>
        <a:off x="0" y="2214591"/>
        <a:ext cx="6900512" cy="1106957"/>
      </dsp:txXfrm>
    </dsp:sp>
    <dsp:sp modelId="{C1551BDB-ABED-4AE3-A379-AA4E705C5E5C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44BEC5-8ED3-42BE-990F-46C2B781724A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Opportunity to run competition on Social Media</a:t>
          </a:r>
          <a:endParaRPr lang="en-US" sz="2200" kern="1200"/>
        </a:p>
      </dsp:txBody>
      <dsp:txXfrm>
        <a:off x="0" y="3321549"/>
        <a:ext cx="6900512" cy="1106957"/>
      </dsp:txXfrm>
    </dsp:sp>
    <dsp:sp modelId="{7CAAAC8B-D908-4211-B10D-48C63D30B967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6D2A61-96D1-47F6-BB5B-1A045D035153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4 Complimentary Gig Tickets</a:t>
          </a:r>
          <a:endParaRPr lang="en-US" sz="2200" kern="1200"/>
        </a:p>
      </dsp:txBody>
      <dsp:txXfrm>
        <a:off x="0" y="4428507"/>
        <a:ext cx="6900512" cy="11069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00CBFA-627D-4FB4-B35E-48ACD5D49FBF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9DEADB-95FF-49E8-9E8A-EAEDEC38B279}">
      <dsp:nvSpPr>
        <dsp:cNvPr id="0" name=""/>
        <dsp:cNvSpPr/>
      </dsp:nvSpPr>
      <dsp:spPr>
        <a:xfrm>
          <a:off x="0" y="675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Sponsorship of the newly branded Rockin’ Food &amp; Fruit Festival Queen Event</a:t>
          </a:r>
          <a:endParaRPr lang="en-US" sz="2200" kern="1200"/>
        </a:p>
      </dsp:txBody>
      <dsp:txXfrm>
        <a:off x="0" y="675"/>
        <a:ext cx="6900512" cy="790684"/>
      </dsp:txXfrm>
    </dsp:sp>
    <dsp:sp modelId="{5B6209FD-0B6A-40B3-9CF2-F1F4F839DBC3}">
      <dsp:nvSpPr>
        <dsp:cNvPr id="0" name=""/>
        <dsp:cNvSpPr/>
      </dsp:nvSpPr>
      <dsp:spPr>
        <a:xfrm>
          <a:off x="0" y="7913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A70671-6558-4DBD-88D8-67C2AB954768}">
      <dsp:nvSpPr>
        <dsp:cNvPr id="0" name=""/>
        <dsp:cNvSpPr/>
      </dsp:nvSpPr>
      <dsp:spPr>
        <a:xfrm>
          <a:off x="0" y="791359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Branding included on all marketing collateral</a:t>
          </a:r>
          <a:endParaRPr lang="en-US" sz="2200" kern="1200"/>
        </a:p>
      </dsp:txBody>
      <dsp:txXfrm>
        <a:off x="0" y="791359"/>
        <a:ext cx="6900512" cy="790684"/>
      </dsp:txXfrm>
    </dsp:sp>
    <dsp:sp modelId="{2BDBAD4B-517A-41A2-A0E8-910B24A575ED}">
      <dsp:nvSpPr>
        <dsp:cNvPr id="0" name=""/>
        <dsp:cNvSpPr/>
      </dsp:nvSpPr>
      <dsp:spPr>
        <a:xfrm>
          <a:off x="0" y="1582044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AD4157-5A10-4C31-86FA-E531947F81ED}">
      <dsp:nvSpPr>
        <dsp:cNvPr id="0" name=""/>
        <dsp:cNvSpPr/>
      </dsp:nvSpPr>
      <dsp:spPr>
        <a:xfrm>
          <a:off x="0" y="1582044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Mentions on Social Media channels, media interviews by Organisers and Princesses</a:t>
          </a:r>
          <a:endParaRPr lang="en-US" sz="2200" kern="1200"/>
        </a:p>
      </dsp:txBody>
      <dsp:txXfrm>
        <a:off x="0" y="1582044"/>
        <a:ext cx="6900512" cy="790684"/>
      </dsp:txXfrm>
    </dsp:sp>
    <dsp:sp modelId="{3AC79581-AF6C-4D11-BA3C-20368935177D}">
      <dsp:nvSpPr>
        <dsp:cNvPr id="0" name=""/>
        <dsp:cNvSpPr/>
      </dsp:nvSpPr>
      <dsp:spPr>
        <a:xfrm>
          <a:off x="0" y="2372728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BDDFC8-C491-4875-A967-0216FCB84474}">
      <dsp:nvSpPr>
        <dsp:cNvPr id="0" name=""/>
        <dsp:cNvSpPr/>
      </dsp:nvSpPr>
      <dsp:spPr>
        <a:xfrm>
          <a:off x="0" y="2372728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Branding opportunity at the Festival Ball in Riverside Park Hotel</a:t>
          </a:r>
          <a:endParaRPr lang="en-US" sz="2200" kern="1200"/>
        </a:p>
      </dsp:txBody>
      <dsp:txXfrm>
        <a:off x="0" y="2372728"/>
        <a:ext cx="6900512" cy="790684"/>
      </dsp:txXfrm>
    </dsp:sp>
    <dsp:sp modelId="{A5D182A3-9110-4070-950F-5EE366EB572B}">
      <dsp:nvSpPr>
        <dsp:cNvPr id="0" name=""/>
        <dsp:cNvSpPr/>
      </dsp:nvSpPr>
      <dsp:spPr>
        <a:xfrm>
          <a:off x="0" y="3163412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D371F-8AB8-4846-8EF6-D3664A8349F8}">
      <dsp:nvSpPr>
        <dsp:cNvPr id="0" name=""/>
        <dsp:cNvSpPr/>
      </dsp:nvSpPr>
      <dsp:spPr>
        <a:xfrm>
          <a:off x="0" y="3163412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Branding on Festival Princess &amp; Queen sashes</a:t>
          </a:r>
          <a:endParaRPr lang="en-US" sz="2200" kern="1200"/>
        </a:p>
      </dsp:txBody>
      <dsp:txXfrm>
        <a:off x="0" y="3163412"/>
        <a:ext cx="6900512" cy="790684"/>
      </dsp:txXfrm>
    </dsp:sp>
    <dsp:sp modelId="{15209BA0-A059-4890-8B57-D48E87BF88A1}">
      <dsp:nvSpPr>
        <dsp:cNvPr id="0" name=""/>
        <dsp:cNvSpPr/>
      </dsp:nvSpPr>
      <dsp:spPr>
        <a:xfrm>
          <a:off x="0" y="3954096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36AD76-79DC-46F5-AE12-D2478B03D89A}">
      <dsp:nvSpPr>
        <dsp:cNvPr id="0" name=""/>
        <dsp:cNvSpPr/>
      </dsp:nvSpPr>
      <dsp:spPr>
        <a:xfrm>
          <a:off x="0" y="3954096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Invitation to Festival Opening Event in Enniscorthy Castle</a:t>
          </a:r>
          <a:endParaRPr lang="en-US" sz="2200" kern="1200"/>
        </a:p>
      </dsp:txBody>
      <dsp:txXfrm>
        <a:off x="0" y="3954096"/>
        <a:ext cx="6900512" cy="790684"/>
      </dsp:txXfrm>
    </dsp:sp>
    <dsp:sp modelId="{B8F6D3B9-A3AB-4CEC-B97C-783C7638B64E}">
      <dsp:nvSpPr>
        <dsp:cNvPr id="0" name=""/>
        <dsp:cNvSpPr/>
      </dsp:nvSpPr>
      <dsp:spPr>
        <a:xfrm>
          <a:off x="0" y="47447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C69360-0C92-457B-B9E5-9512BE3C337F}">
      <dsp:nvSpPr>
        <dsp:cNvPr id="0" name=""/>
        <dsp:cNvSpPr/>
      </dsp:nvSpPr>
      <dsp:spPr>
        <a:xfrm>
          <a:off x="0" y="4744781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4 x tickets to the Festival Ball </a:t>
          </a:r>
          <a:endParaRPr lang="en-US" sz="2200" kern="1200"/>
        </a:p>
      </dsp:txBody>
      <dsp:txXfrm>
        <a:off x="0" y="4744781"/>
        <a:ext cx="6900512" cy="79068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17207D-DA81-4E4D-BDEC-137A695F346E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459F6-D7ED-437A-AF63-CCC4F67DCA98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/>
            <a:t>Logo and link to website on </a:t>
          </a:r>
          <a:r>
            <a:rPr lang="en-IE" sz="3100" kern="1200">
              <a:hlinkClick xmlns:r="http://schemas.openxmlformats.org/officeDocument/2006/relationships" r:id="rId1"/>
            </a:rPr>
            <a:t>www.rockinfoodandfruitfestival.ie</a:t>
          </a:r>
          <a:endParaRPr lang="en-US" sz="3100" kern="1200"/>
        </a:p>
      </dsp:txBody>
      <dsp:txXfrm>
        <a:off x="0" y="675"/>
        <a:ext cx="6900512" cy="1106957"/>
      </dsp:txXfrm>
    </dsp:sp>
    <dsp:sp modelId="{5EA42CAE-4331-4021-9559-89959AA555F0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302DC4-856F-4AE2-9736-59F0D9C0F270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/>
            <a:t>Recognised supporter of the festival</a:t>
          </a:r>
          <a:endParaRPr lang="en-US" sz="3100" kern="1200"/>
        </a:p>
      </dsp:txBody>
      <dsp:txXfrm>
        <a:off x="0" y="1107633"/>
        <a:ext cx="6900512" cy="1106957"/>
      </dsp:txXfrm>
    </dsp:sp>
    <dsp:sp modelId="{373E640B-51EA-45F4-B6C7-9953EF40DE7B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43DAF5-DDA6-4BC3-B022-290B0C858F48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/>
            <a:t>Logo in all marketing collateral – website, brochure</a:t>
          </a:r>
          <a:endParaRPr lang="en-US" sz="3100" kern="1200"/>
        </a:p>
      </dsp:txBody>
      <dsp:txXfrm>
        <a:off x="0" y="2214591"/>
        <a:ext cx="6900512" cy="1106957"/>
      </dsp:txXfrm>
    </dsp:sp>
    <dsp:sp modelId="{D5FFF5DF-67E6-4497-8B04-796E65ABFC70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B819A2-90C1-482B-8921-806889F21766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/>
            <a:t>Social Media mentions</a:t>
          </a:r>
          <a:endParaRPr lang="en-US" sz="3100" kern="1200"/>
        </a:p>
      </dsp:txBody>
      <dsp:txXfrm>
        <a:off x="0" y="3321549"/>
        <a:ext cx="6900512" cy="1106957"/>
      </dsp:txXfrm>
    </dsp:sp>
    <dsp:sp modelId="{00716C69-0473-4177-8C6B-5F94724B9DE9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3DDB39-A023-42B9-A2D3-B95FFE21095F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/>
            <a:t>Invitation to Festival Opening Event in Enniscorthy Castle </a:t>
          </a:r>
          <a:endParaRPr lang="en-US" sz="3100" kern="1200"/>
        </a:p>
      </dsp:txBody>
      <dsp:txXfrm>
        <a:off x="0" y="4428507"/>
        <a:ext cx="6900512" cy="110695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60B7E-27ED-4CE6-85E5-EA5BA361D75F}">
      <dsp:nvSpPr>
        <dsp:cNvPr id="0" name=""/>
        <dsp:cNvSpPr/>
      </dsp:nvSpPr>
      <dsp:spPr>
        <a:xfrm>
          <a:off x="793432" y="1334"/>
          <a:ext cx="3173732" cy="1367853"/>
        </a:xfrm>
        <a:prstGeom prst="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79" tIns="347435" rIns="61579" bIns="347435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Logo, name and website URL on website as Friend of the Festival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Social Media mention</a:t>
          </a:r>
        </a:p>
      </dsp:txBody>
      <dsp:txXfrm>
        <a:off x="793432" y="1334"/>
        <a:ext cx="3173732" cy="1367853"/>
      </dsp:txXfrm>
    </dsp:sp>
    <dsp:sp modelId="{F29165F7-9F91-461F-B6B5-6C7957D87E37}">
      <dsp:nvSpPr>
        <dsp:cNvPr id="0" name=""/>
        <dsp:cNvSpPr/>
      </dsp:nvSpPr>
      <dsp:spPr>
        <a:xfrm>
          <a:off x="0" y="1334"/>
          <a:ext cx="793433" cy="1367853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86" tIns="135114" rIns="41986" bIns="13511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Gold €500</a:t>
          </a:r>
        </a:p>
      </dsp:txBody>
      <dsp:txXfrm>
        <a:off x="0" y="1334"/>
        <a:ext cx="793433" cy="1367853"/>
      </dsp:txXfrm>
    </dsp:sp>
    <dsp:sp modelId="{0B8F65DD-7C04-4B92-817B-57F44544D07E}">
      <dsp:nvSpPr>
        <dsp:cNvPr id="0" name=""/>
        <dsp:cNvSpPr/>
      </dsp:nvSpPr>
      <dsp:spPr>
        <a:xfrm>
          <a:off x="793433" y="1451258"/>
          <a:ext cx="3173732" cy="136785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79" tIns="347435" rIns="61579" bIns="347435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Name &amp; website URL on website as Friend of the Festival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Social Media mention</a:t>
          </a:r>
        </a:p>
      </dsp:txBody>
      <dsp:txXfrm>
        <a:off x="793433" y="1451258"/>
        <a:ext cx="3173732" cy="1367853"/>
      </dsp:txXfrm>
    </dsp:sp>
    <dsp:sp modelId="{CE9652BD-15D3-48BC-9A66-7285CE6D6C5D}">
      <dsp:nvSpPr>
        <dsp:cNvPr id="0" name=""/>
        <dsp:cNvSpPr/>
      </dsp:nvSpPr>
      <dsp:spPr>
        <a:xfrm>
          <a:off x="0" y="1451258"/>
          <a:ext cx="793433" cy="1367853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86" tIns="135114" rIns="41986" bIns="13511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Silver €250</a:t>
          </a:r>
        </a:p>
      </dsp:txBody>
      <dsp:txXfrm>
        <a:off x="0" y="1451258"/>
        <a:ext cx="793433" cy="1367853"/>
      </dsp:txXfrm>
    </dsp:sp>
    <dsp:sp modelId="{8A3716DD-00FB-4C26-B0EE-425FDAB70ADC}">
      <dsp:nvSpPr>
        <dsp:cNvPr id="0" name=""/>
        <dsp:cNvSpPr/>
      </dsp:nvSpPr>
      <dsp:spPr>
        <a:xfrm>
          <a:off x="793433" y="2901183"/>
          <a:ext cx="3173732" cy="1367853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79" tIns="347435" rIns="61579" bIns="347435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Name on website as Friend of the Festival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Social media mention</a:t>
          </a:r>
        </a:p>
      </dsp:txBody>
      <dsp:txXfrm>
        <a:off x="793433" y="2901183"/>
        <a:ext cx="3173732" cy="1367853"/>
      </dsp:txXfrm>
    </dsp:sp>
    <dsp:sp modelId="{6F004F40-4728-4D44-95C5-67CB12339C13}">
      <dsp:nvSpPr>
        <dsp:cNvPr id="0" name=""/>
        <dsp:cNvSpPr/>
      </dsp:nvSpPr>
      <dsp:spPr>
        <a:xfrm>
          <a:off x="0" y="2901183"/>
          <a:ext cx="793433" cy="1367853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86" tIns="135114" rIns="41986" bIns="13511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Bronze €100</a:t>
          </a:r>
        </a:p>
      </dsp:txBody>
      <dsp:txXfrm>
        <a:off x="0" y="2901183"/>
        <a:ext cx="793433" cy="1367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12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12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03C961C7-915F-49E3-A4CB-C2979FC2422B}" type="datetimeFigureOut">
              <a:rPr lang="en-IE" smtClean="0"/>
              <a:t>31/05/2022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2" tIns="45226" rIns="90452" bIns="45226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4" y="4779273"/>
            <a:ext cx="5437827" cy="3909314"/>
          </a:xfrm>
          <a:prstGeom prst="rect">
            <a:avLst/>
          </a:prstGeom>
        </p:spPr>
        <p:txBody>
          <a:bodyPr vert="horz" lIns="90452" tIns="45226" rIns="90452" bIns="4522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693"/>
            <a:ext cx="2945293" cy="49712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815" y="9432693"/>
            <a:ext cx="2945293" cy="49712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B27B2F7B-3124-4D9E-9FAD-D682118C268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2811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8A686-4093-42DC-8300-8811848CA7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03B9A8-6AD5-47FF-AAE5-B59200DBAF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DFD09E-21B4-4E0E-B781-EC19CF09C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A88A-92DE-40AD-9B57-B46F838823BE}" type="datetime1">
              <a:rPr lang="en-US" smtClean="0"/>
              <a:t>5/31/2022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F6C3F-A961-4AB0-A031-9F49DC2EA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5ADD0-FAFD-4397-B240-F9794EC1E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789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877F8-76F1-417B-90D4-B66DC66CA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B3E393-33D5-416F-A212-E568D3FBA3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D161B-1FE5-44E8-B196-8016D931E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D18CB-3556-4DF2-9E75-81C412704ADB}" type="datetime1">
              <a:rPr lang="en-US" smtClean="0"/>
              <a:t>5/31/2022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69D30-8E4D-4A61-8407-D04E9649C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E5ADA8-9BA4-4999-95D9-1E29CF6B2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0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0032F7-ACFF-497C-8942-A90D8B50BF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E0B945-4EDA-4B35-9F33-C82DA6347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D1301-B57A-453B-8CFE-8FD6EDFAA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C49AF-FBA6-4D7A-9CDA-7ECE4A7AF990}" type="datetime1">
              <a:rPr lang="en-US" smtClean="0"/>
              <a:t>5/31/2022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8EB0C1-28D0-49BB-B21C-FAE71CBD4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32168-4C4D-43CE-8AF4-27590609D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61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F467D-5E78-4ACD-8E01-F57738876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996E5-E439-4882-B059-4E4A6D38D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00B2D-5698-4020-B689-256CF0DD6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E6C1-A56D-4EE5-A543-F2D1103F1A15}" type="datetime1">
              <a:rPr lang="en-US" smtClean="0"/>
              <a:t>5/31/2022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D8FB1-09F1-4BE6-82AE-C3FE868F7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FD4C7-AB4E-4FE1-9AE8-AFB94BF7B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383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7A996-DEC1-4378-8B92-F939877FD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CD0643-5FCB-4AC5-B785-5AF364D5D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6B63E-01CF-4E6D-A775-71B6530FE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FBCA-EA24-483D-9C5A-4E4C895CCDAE}" type="datetime1">
              <a:rPr lang="en-US" smtClean="0"/>
              <a:t>5/31/2022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01E87-B4B9-4DD4-9D89-835B9ECCB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701A3-373C-426E-B72E-8E09D9FB3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508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50066-EC03-4DCE-AE99-5ED7EBE5E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07438-427C-4591-855C-0308AA4A7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E9A8F0-013B-41A3-B61E-39AB006CC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5BA072-5F6E-4AC9-95CE-D580D0ED9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B7B1-7DB8-476F-AC71-58B98DD6591A}" type="datetime1">
              <a:rPr lang="en-US" smtClean="0"/>
              <a:t>5/31/2022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BF449-EE44-4A79-A634-933663EB3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081DF6-DA66-4C24-9E6F-DA85B89F4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5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E3393-B4E1-4F94-AADD-D69079F02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5A59E-3B01-4D14-A7DB-72D4F581E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099D9-81D3-4E77-A0B1-86F725029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C09E4E-75A5-426C-96A9-8E67AD135D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5B2D2A-02C2-4499-A2DE-F00A5A1454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A8FE76-9426-4ABB-BD9A-B5C59EC83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41C8-5197-4C08-8E57-9FCCABF5E8B5}" type="datetime1">
              <a:rPr lang="en-US" smtClean="0"/>
              <a:t>5/31/2022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EC314C-304E-410E-8418-35DDF70BA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DD2FA0-750B-48A0-BBA9-3A7CC2C21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19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E2511-3788-41F6-8D28-59A3EAC6D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A0EF29-BED7-437F-99CE-5BDF9AAC7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3AF66-A6F6-4644-96C5-DF8AFA70CBA3}" type="datetime1">
              <a:rPr lang="en-US" smtClean="0"/>
              <a:t>5/31/2022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ED62-AAC6-4F7E-AE61-061F158EA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9378B4-93D8-42BE-9BBE-8BDED8EAC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738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3B17FD-1EA9-4C91-A5D8-9330C76A1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E834D-1446-4F8A-A2ED-895656414897}" type="datetime1">
              <a:rPr lang="en-US" smtClean="0"/>
              <a:t>5/31/2022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A6AB42-9FF6-4F7B-BE2C-0997BF682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CD324-F26E-4848-8C19-702383E98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9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24F56-1F09-40C1-B234-88A0B14D2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C9797-12BF-430A-A9E4-501E994D5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38A17-82B1-4494-AB16-04C220185D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0F5162-0F01-423E-9168-DBE560D2A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6CE9-3808-4CF6-88D1-0BEB0D0DF887}" type="datetime1">
              <a:rPr lang="en-US" smtClean="0"/>
              <a:t>5/31/2022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1D8590-F1DE-48CB-8CC4-779858B9D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63471C-A070-44C0-83BB-7CBBB3228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086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9B3AC-EE99-4FC9-9FD9-F78E0B90C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BA84A0-785E-4B9F-BFDC-A0E3507642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91DFE-742D-45CA-8185-86E6C5D1FC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00424-2D65-4F87-B48B-92957E47D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AA5FF-F366-4977-B6B1-20748BDAF024}" type="datetime1">
              <a:rPr lang="en-US" smtClean="0"/>
              <a:t>5/31/2022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CF214C-D2DC-4964-B669-50B32C080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02E569-A597-4D69-BAEC-ECB0DCCC7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339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7BBA60-693B-41DA-AD11-88E01D05A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AFF88-51A7-49B7-97B7-18136D05B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85754-54BA-4209-93DF-ED3E2A538A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1DDDF-5183-4953-94CF-B36AED2A4CAA}" type="datetime1">
              <a:rPr lang="en-US" smtClean="0"/>
              <a:t>5/31/2022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2C07D-AD17-40F3-8760-815541D50F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FC454-5EB4-41A7-AA88-BFE6033F95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23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rockinfestival@amandawhitmore.ie" TargetMode="External"/><Relationship Id="rId2" Type="http://schemas.openxmlformats.org/officeDocument/2006/relationships/hyperlink" Target="mailto:info@amandawhitmore.i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 descr="A large crowd of people at an outdoor event&#10;&#10;Description automatically generated with medium confidence">
            <a:extLst>
              <a:ext uri="{FF2B5EF4-FFF2-40B4-BE49-F238E27FC236}">
                <a16:creationId xmlns:a16="http://schemas.microsoft.com/office/drawing/2014/main" id="{3846A185-607A-4F92-8236-DBB4DA3E16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7" r="12173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F045AE-97F1-4857-A438-29A9A449A3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540" y="4078620"/>
            <a:ext cx="4195923" cy="1574190"/>
          </a:xfrm>
        </p:spPr>
        <p:txBody>
          <a:bodyPr anchor="b">
            <a:noAutofit/>
          </a:bodyPr>
          <a:lstStyle/>
          <a:p>
            <a:pPr algn="l"/>
            <a:r>
              <a:rPr lang="en-IE" sz="5400" b="1" dirty="0">
                <a:solidFill>
                  <a:srgbClr val="0070C0"/>
                </a:solidFill>
              </a:rPr>
              <a:t>Brand Partner Proposal 2022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A0FF6C-94F7-4CEA-9C43-19DADD498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5709565"/>
            <a:ext cx="5395975" cy="646785"/>
          </a:xfrm>
        </p:spPr>
        <p:txBody>
          <a:bodyPr>
            <a:normAutofit/>
          </a:bodyPr>
          <a:lstStyle/>
          <a:p>
            <a:pPr algn="l"/>
            <a:endParaRPr lang="en-IE" dirty="0"/>
          </a:p>
          <a:p>
            <a:pPr algn="l"/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536EB5-85E4-4E66-9DD3-172D88170D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" b="1252"/>
          <a:stretch/>
        </p:blipFill>
        <p:spPr>
          <a:xfrm>
            <a:off x="7653541" y="6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0D6E8C-8610-4D5B-A72E-8C576C447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400" y="6356350"/>
            <a:ext cx="898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746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072CB-36E5-4425-B5CC-5693EFB1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IE" sz="5400" b="1" dirty="0">
                <a:solidFill>
                  <a:srgbClr val="0070C0"/>
                </a:solidFill>
              </a:rPr>
              <a:t>Social Media Partner (€5,000)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2D58BB-6809-4A12-B799-93D96E560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1A7CAB07-EE95-B0AB-53C9-91963A1C19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027686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20914E62-5C12-AC4D-D2D7-657CB377D0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40" y="681037"/>
            <a:ext cx="3577466" cy="117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587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072CB-36E5-4425-B5CC-5693EFB1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IE" sz="5400" b="1" dirty="0">
                <a:solidFill>
                  <a:srgbClr val="0070C0"/>
                </a:solidFill>
              </a:rPr>
              <a:t>Opening Night Sponsor (€2,000)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2D58BB-6809-4A12-B799-93D96E560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B1F4BCD9-4F82-1564-4D84-AC7238C8A6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6464211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1507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072CB-36E5-4425-B5CC-5693EFB1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IE" sz="5400" b="1" dirty="0">
                <a:solidFill>
                  <a:srgbClr val="0070C0"/>
                </a:solidFill>
              </a:rPr>
              <a:t>Festival Queen Sponsor (€4,000)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2D58BB-6809-4A12-B799-93D96E560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8201620-D929-ABA6-3B8B-F502B2B559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817511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4735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072CB-36E5-4425-B5CC-5693EFB1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IE" sz="5400" b="1" dirty="0">
                <a:solidFill>
                  <a:srgbClr val="0070C0"/>
                </a:solidFill>
              </a:rPr>
              <a:t>Platinum Friend of The Festival (€1,000)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2D58BB-6809-4A12-B799-93D96E560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4EE796A-FB99-DAD8-B806-E4E85EF485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322787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9158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EEF22E7-C7EB-4303-91B7-B38A2A46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072CB-36E5-4425-B5CC-5693EFB1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53"/>
            <a:ext cx="10515600" cy="1481133"/>
          </a:xfrm>
        </p:spPr>
        <p:txBody>
          <a:bodyPr>
            <a:normAutofit/>
          </a:bodyPr>
          <a:lstStyle/>
          <a:p>
            <a:r>
              <a:rPr lang="en-IE" sz="4000" b="1" dirty="0">
                <a:solidFill>
                  <a:srgbClr val="0070C0"/>
                </a:solidFill>
              </a:rPr>
              <a:t>Friends of The Festival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BF3896-6680-2A6C-2F74-DEC320933F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5" r="2595"/>
          <a:stretch/>
        </p:blipFill>
        <p:spPr>
          <a:xfrm>
            <a:off x="838200" y="1849440"/>
            <a:ext cx="6186485" cy="427037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D0CE0-641D-48BF-B8D0-58661320A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IE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200" dirty="0"/>
          </a:p>
          <a:p>
            <a:pPr marL="0" indent="0">
              <a:buNone/>
            </a:pPr>
            <a:r>
              <a:rPr lang="en-IE" sz="2200" dirty="0"/>
              <a:t>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2D58BB-6809-4A12-B799-93D96E560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3262C82-1651-260E-E08D-2027A63C3A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9362025"/>
              </p:ext>
            </p:extLst>
          </p:nvPr>
        </p:nvGraphicFramePr>
        <p:xfrm>
          <a:off x="7386635" y="1849440"/>
          <a:ext cx="3967165" cy="4270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2697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072CB-36E5-4425-B5CC-5693EFB1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E" sz="5400" b="1"/>
              <a:t>Contact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D0CE0-641D-48BF-B8D0-58661320A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3394003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IE" sz="2200" dirty="0"/>
          </a:p>
          <a:p>
            <a:r>
              <a:rPr lang="en-IE" sz="2200" dirty="0"/>
              <a:t>Amanda Whitmore</a:t>
            </a:r>
          </a:p>
          <a:p>
            <a:r>
              <a:rPr lang="en-IE" sz="2200" dirty="0">
                <a:hlinkClick r:id="rId2"/>
              </a:rPr>
              <a:t>info@amandawhitmore.ie</a:t>
            </a:r>
            <a:endParaRPr lang="en-IE" sz="2200" dirty="0"/>
          </a:p>
          <a:p>
            <a:r>
              <a:rPr lang="en-IE" sz="2200" dirty="0"/>
              <a:t>087 4419140</a:t>
            </a:r>
          </a:p>
          <a:p>
            <a:endParaRPr lang="en-IE" sz="2200" dirty="0"/>
          </a:p>
          <a:p>
            <a:r>
              <a:rPr lang="en-IE" sz="2200" dirty="0"/>
              <a:t>Suzanne Connolly</a:t>
            </a:r>
          </a:p>
          <a:p>
            <a:r>
              <a:rPr lang="en-IE" sz="2200" dirty="0">
                <a:hlinkClick r:id="rId3"/>
              </a:rPr>
              <a:t>rockinfestival@amandawhitmore.ie</a:t>
            </a:r>
            <a:endParaRPr lang="en-IE" sz="2200" dirty="0"/>
          </a:p>
          <a:p>
            <a:endParaRPr lang="en-IE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/>
              <a:t>Festival Funders: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2D58BB-6809-4A12-B799-93D96E560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0BD207B-C16A-1C30-71ED-1A8D55F31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39" y="5598891"/>
            <a:ext cx="2383540" cy="62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98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072CB-36E5-4425-B5CC-5693EFB1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IE" b="1" dirty="0">
                <a:solidFill>
                  <a:srgbClr val="0070C0"/>
                </a:solidFill>
              </a:rPr>
              <a:t>Festival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D0CE0-641D-48BF-B8D0-58661320A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900" dirty="0"/>
              <a:t>The Rockin’ Food &amp; Fruit Festival is an all inclusive food, family and music festival attracting a wide range of people from around the world.  The festival takes place over the August Bank Holiday Weekend </a:t>
            </a:r>
            <a:r>
              <a:rPr lang="en-IE" sz="1900"/>
              <a:t>(29</a:t>
            </a:r>
            <a:r>
              <a:rPr lang="en-IE" sz="1900" baseline="30000"/>
              <a:t>th</a:t>
            </a:r>
            <a:r>
              <a:rPr lang="en-IE" sz="1900"/>
              <a:t>  </a:t>
            </a:r>
            <a:r>
              <a:rPr lang="en-IE" sz="1900" dirty="0"/>
              <a:t>Jul – 1</a:t>
            </a:r>
            <a:r>
              <a:rPr lang="en-IE" sz="1900" baseline="30000" dirty="0"/>
              <a:t>st</a:t>
            </a:r>
            <a:r>
              <a:rPr lang="en-IE" sz="1900" dirty="0"/>
              <a:t> Aug) in the historic town of Enniscorthy attracting over 100,000 festival-goers in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900" dirty="0"/>
              <a:t>In addition to the 80 artisan food and craft stands we also have a gig trail with over 50 Irish &amp; International gigs playing in every pub and the main Market Square throughout the weekend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900" dirty="0"/>
          </a:p>
        </p:txBody>
      </p:sp>
      <p:pic>
        <p:nvPicPr>
          <p:cNvPr id="6" name="Picture 5" descr="Map&#10;&#10;Description automatically generated with low confidence">
            <a:extLst>
              <a:ext uri="{FF2B5EF4-FFF2-40B4-BE49-F238E27FC236}">
                <a16:creationId xmlns:a16="http://schemas.microsoft.com/office/drawing/2014/main" id="{E1F03319-8710-4F56-8D32-D453E31307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5" r="233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B79DC-0EE9-4DA9-98F0-1B4BCB2DD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700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072CB-36E5-4425-B5CC-5693EFB1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IE" sz="5400" b="1" dirty="0">
                <a:solidFill>
                  <a:srgbClr val="0070C0"/>
                </a:solidFill>
              </a:rPr>
              <a:t>Festival Objectives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B79DC-0EE9-4DA9-98F0-1B4BCB2DD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20A0FA7-31C2-E931-5753-65C05592E6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5812016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1172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072CB-36E5-4425-B5CC-5693EFB1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IE" sz="5400" b="1" dirty="0">
                <a:solidFill>
                  <a:srgbClr val="0070C0"/>
                </a:solidFill>
              </a:rPr>
              <a:t>The Team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D0CE0-641D-48BF-B8D0-58661320A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/>
              <a:t>Festival Chairman:  Eric Barron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/>
              <a:t>Festival Treasurer:  Emma Fox, AIB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/>
              <a:t>Committee Members:  Maree </a:t>
            </a:r>
            <a:r>
              <a:rPr lang="en-IE" sz="2200" dirty="0" err="1"/>
              <a:t>Lyng</a:t>
            </a:r>
            <a:r>
              <a:rPr lang="en-IE" sz="2200" dirty="0"/>
              <a:t>, Richard Cotter, Jimmy Gahan, Eamonn Doyle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/>
              <a:t>Event Management &amp; Marketing:  Amanda Whitmore, AW Marketing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B79DC-0EE9-4DA9-98F0-1B4BCB2DD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53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072CB-36E5-4425-B5CC-5693EFB1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en-IE" b="1" dirty="0">
                <a:solidFill>
                  <a:srgbClr val="0070C0"/>
                </a:solidFill>
              </a:rPr>
              <a:t>Why get involved?</a:t>
            </a:r>
          </a:p>
        </p:txBody>
      </p:sp>
      <p:pic>
        <p:nvPicPr>
          <p:cNvPr id="6" name="Picture 5" descr="A person and person dancing&#10;&#10;Description automatically generated with low confidence">
            <a:extLst>
              <a:ext uri="{FF2B5EF4-FFF2-40B4-BE49-F238E27FC236}">
                <a16:creationId xmlns:a16="http://schemas.microsoft.com/office/drawing/2014/main" id="{ACE39612-399C-48A4-A796-2BE257D96B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7" r="2" b="16146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D0CE0-641D-48BF-B8D0-58661320A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/>
              <a:t>Each year the festival gets bigger and better with attendee numbers growing steadily since the beginning of the festival in 2015.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/>
              <a:t>Affiliate your brand with Wexford’s largest festival that generates a great atmosphere in Enniscorthy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/>
              <a:t>Exposure across our Social Media Channels, in 2019, we had a Social Media reach and engagement of over 1million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B79DC-0EE9-4DA9-98F0-1B4BCB2DD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13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072CB-36E5-4425-B5CC-5693EFB1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IE" sz="5400" b="1" dirty="0">
                <a:solidFill>
                  <a:srgbClr val="0070C0"/>
                </a:solidFill>
              </a:rPr>
              <a:t>Why get involved?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D0CE0-641D-48BF-B8D0-58661320A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/>
              <a:t>National Press coverage in publications such as RTE Guide, Image magazine, Irish Farmers Journal, The Taste, Beat 102 103, Today FM, Southeast Radio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/>
              <a:t>Our marketing team are open to discussing ideas you may have to get the maximum exposure for your brand</a:t>
            </a:r>
          </a:p>
          <a:p>
            <a:endParaRPr lang="en-IE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2200" dirty="0"/>
          </a:p>
        </p:txBody>
      </p:sp>
      <p:pic>
        <p:nvPicPr>
          <p:cNvPr id="6" name="Picture 5" descr="A group of people dancing in a street with a crowd watching&#10;&#10;Description automatically generated with low confidence">
            <a:extLst>
              <a:ext uri="{FF2B5EF4-FFF2-40B4-BE49-F238E27FC236}">
                <a16:creationId xmlns:a16="http://schemas.microsoft.com/office/drawing/2014/main" id="{0EFAF6C8-FBEE-49B5-8432-92F987DE6E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3" r="7660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B79DC-0EE9-4DA9-98F0-1B4BCB2DD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25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072CB-36E5-4425-B5CC-5693EFB1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IE" sz="5000" b="1">
                <a:solidFill>
                  <a:srgbClr val="0070C0"/>
                </a:solidFill>
              </a:rPr>
              <a:t>Headline Drinks Sponsorship</a:t>
            </a:r>
            <a:endParaRPr lang="en-IE" sz="5000" b="1" dirty="0">
              <a:solidFill>
                <a:srgbClr val="0070C0"/>
              </a:solidFill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B79DC-0EE9-4DA9-98F0-1B4BCB2DD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6E05BA9-576C-90C7-38A1-D8BBE4D825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298706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C8AE7FCF-04FB-B90E-16ED-68E11844C9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82" y="155121"/>
            <a:ext cx="2377316" cy="21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68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072CB-36E5-4425-B5CC-5693EFB1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IE" sz="5400" b="1" dirty="0">
                <a:solidFill>
                  <a:srgbClr val="0070C0"/>
                </a:solidFill>
              </a:rPr>
              <a:t>Food Marquee Partner (€6,000)</a:t>
            </a:r>
            <a:r>
              <a:rPr lang="en-IE" sz="5400" dirty="0"/>
              <a:t>	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2D58BB-6809-4A12-B799-93D96E560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188A6DE2-1383-3EF9-0E8A-28AD5F5207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750820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4653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4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072CB-36E5-4425-B5CC-5693EFB1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en-IE" b="1" dirty="0">
                <a:solidFill>
                  <a:srgbClr val="0070C0"/>
                </a:solidFill>
              </a:rPr>
              <a:t>Go Green Brand </a:t>
            </a:r>
            <a:r>
              <a:rPr lang="en-IE" b="1">
                <a:solidFill>
                  <a:srgbClr val="0070C0"/>
                </a:solidFill>
              </a:rPr>
              <a:t>Partner (€4,000)</a:t>
            </a:r>
            <a:endParaRPr lang="en-IE" b="1" dirty="0">
              <a:solidFill>
                <a:srgbClr val="0070C0"/>
              </a:solidFill>
            </a:endParaRPr>
          </a:p>
        </p:txBody>
      </p:sp>
      <p:pic>
        <p:nvPicPr>
          <p:cNvPr id="6" name="Picture 5" descr="A person and person standing next to green barrels&#10;&#10;Description automatically generated with low confidence">
            <a:extLst>
              <a:ext uri="{FF2B5EF4-FFF2-40B4-BE49-F238E27FC236}">
                <a16:creationId xmlns:a16="http://schemas.microsoft.com/office/drawing/2014/main" id="{38D3BC45-EF9F-35A7-55FE-657DF79F1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2D58BB-6809-4A12-B799-93D96E560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EF9944-A4F6-4C59-AEBD-678D6480B8EA}" type="slidenum">
              <a:rPr lang="en-US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1FB8837B-792D-4308-936B-0B7348A3D9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208073"/>
              </p:ext>
            </p:extLst>
          </p:nvPr>
        </p:nvGraphicFramePr>
        <p:xfrm>
          <a:off x="6513788" y="2333297"/>
          <a:ext cx="4840010" cy="3843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6186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20596</TotalTime>
  <Words>850</Words>
  <Application>Microsoft Office PowerPoint</Application>
  <PresentationFormat>Widescreen</PresentationFormat>
  <Paragraphs>120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Brand Partner Proposal 2022</vt:lpstr>
      <vt:lpstr>Festival Overview</vt:lpstr>
      <vt:lpstr>Festival Objectives</vt:lpstr>
      <vt:lpstr>The Team</vt:lpstr>
      <vt:lpstr>Why get involved?</vt:lpstr>
      <vt:lpstr>Why get involved?</vt:lpstr>
      <vt:lpstr>Headline Drinks Sponsorship</vt:lpstr>
      <vt:lpstr>Food Marquee Partner (€6,000) </vt:lpstr>
      <vt:lpstr>Go Green Brand Partner (€4,000)</vt:lpstr>
      <vt:lpstr>Social Media Partner (€5,000)</vt:lpstr>
      <vt:lpstr>Opening Night Sponsor (€2,000)</vt:lpstr>
      <vt:lpstr>Festival Queen Sponsor (€4,000)</vt:lpstr>
      <vt:lpstr>Platinum Friend of The Festival (€1,000)</vt:lpstr>
      <vt:lpstr>Friends of The Festival 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Newline oil – video campaign strategy</dc:title>
  <dc:creator>Amanda Whitmore</dc:creator>
  <cp:lastModifiedBy>Amanda Whitmore</cp:lastModifiedBy>
  <cp:revision>8</cp:revision>
  <cp:lastPrinted>2022-04-14T09:44:24Z</cp:lastPrinted>
  <dcterms:created xsi:type="dcterms:W3CDTF">2021-09-29T10:47:30Z</dcterms:created>
  <dcterms:modified xsi:type="dcterms:W3CDTF">2022-05-31T10:38:09Z</dcterms:modified>
</cp:coreProperties>
</file>